
<file path=[Content_Types].xml><?xml version="1.0" encoding="utf-8"?>
<Types xmlns="http://schemas.openxmlformats.org/package/2006/content-types"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94.xml" ContentType="application/vnd.openxmlformats-officedocument.presentationml.slide+xml"/>
  <Override PartName="/ppt/slides/slide142.xml" ContentType="application/vnd.openxmlformats-officedocument.presentationml.slide+xml"/>
  <Override PartName="/ppt/slides/slide229.xml" ContentType="application/vnd.openxmlformats-officedocument.presentationml.slide+xml"/>
  <Override PartName="/ppt/slides/slide276.xml" ContentType="application/vnd.openxmlformats-officedocument.presentationml.slide+xml"/>
  <Override PartName="/ppt/slides/slide36.xml" ContentType="application/vnd.openxmlformats-officedocument.presentationml.slide+xml"/>
  <Override PartName="/ppt/slides/slide83.xml" ContentType="application/vnd.openxmlformats-officedocument.presentationml.slide+xml"/>
  <Override PartName="/ppt/slides/slide120.xml" ContentType="application/vnd.openxmlformats-officedocument.presentationml.slide+xml"/>
  <Override PartName="/ppt/slides/slide131.xml" ContentType="application/vnd.openxmlformats-officedocument.presentationml.slide+xml"/>
  <Override PartName="/ppt/slides/slide218.xml" ContentType="application/vnd.openxmlformats-officedocument.presentationml.slide+xml"/>
  <Override PartName="/ppt/slides/slide265.xml" ContentType="application/vnd.openxmlformats-officedocument.presentationml.slide+xml"/>
  <Override PartName="/ppt/slides/slide25.xml" ContentType="application/vnd.openxmlformats-officedocument.presentationml.slide+xml"/>
  <Override PartName="/ppt/slides/slide72.xml" ContentType="application/vnd.openxmlformats-officedocument.presentationml.slide+xml"/>
  <Override PartName="/ppt/slides/slide207.xml" ContentType="application/vnd.openxmlformats-officedocument.presentationml.slide+xml"/>
  <Override PartName="/ppt/slides/slide254.xml" ContentType="application/vnd.openxmlformats-officedocument.presentationml.slid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slides/slide232.xml" ContentType="application/vnd.openxmlformats-officedocument.presentationml.slide+xml"/>
  <Override PartName="/ppt/slides/slide243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69.xml" ContentType="application/vnd.openxmlformats-officedocument.presentationml.slide+xml"/>
  <Override PartName="/ppt/slides/slide221.xml" ContentType="application/vnd.openxmlformats-officedocument.presentationml.slide+xml"/>
  <Override PartName="/ppt/tableStyles.xml" ContentType="application/vnd.openxmlformats-officedocument.presentationml.tableStyles+xml"/>
  <Override PartName="/ppt/slides/slide147.xml" ContentType="application/vnd.openxmlformats-officedocument.presentationml.slide+xml"/>
  <Override PartName="/ppt/slides/slide158.xml" ContentType="application/vnd.openxmlformats-officedocument.presentationml.slide+xml"/>
  <Override PartName="/ppt/slides/slide194.xml" ContentType="application/vnd.openxmlformats-officedocument.presentationml.slide+xml"/>
  <Override PartName="/ppt/slides/slide210.xml" ContentType="application/vnd.openxmlformats-officedocument.presentationml.slide+xml"/>
  <Override PartName="/ppt/slides/slide99.xml" ContentType="application/vnd.openxmlformats-officedocument.presentationml.slide+xml"/>
  <Override PartName="/ppt/slides/slide136.xml" ContentType="application/vnd.openxmlformats-officedocument.presentationml.slide+xml"/>
  <Override PartName="/ppt/slides/slide183.xml" ContentType="application/vnd.openxmlformats-officedocument.presentationml.slide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slides/slide125.xml" ContentType="application/vnd.openxmlformats-officedocument.presentationml.slide+xml"/>
  <Override PartName="/ppt/slides/slide172.xml" ContentType="application/vnd.openxmlformats-officedocument.presentationml.slide+xml"/>
  <Override PartName="/ppt/slides/slide259.xml" ContentType="application/vnd.openxmlformats-officedocument.presentationml.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66.xml" ContentType="application/vnd.openxmlformats-officedocument.presentationml.slide+xml"/>
  <Override PartName="/ppt/slides/slide103.xml" ContentType="application/vnd.openxmlformats-officedocument.presentationml.slide+xml"/>
  <Override PartName="/ppt/slides/slide114.xml" ContentType="application/vnd.openxmlformats-officedocument.presentationml.slide+xml"/>
  <Override PartName="/ppt/slides/slide150.xml" ContentType="application/vnd.openxmlformats-officedocument.presentationml.slide+xml"/>
  <Override PartName="/ppt/slides/slide161.xml" ContentType="application/vnd.openxmlformats-officedocument.presentationml.slide+xml"/>
  <Override PartName="/ppt/slides/slide24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55.xml" ContentType="application/vnd.openxmlformats-officedocument.presentationml.slide+xml"/>
  <Override PartName="/ppt/slides/slide237.xml" ContentType="application/vnd.openxmlformats-officedocument.presentationml.slide+xml"/>
  <Override PartName="/ppt/slides/slide284.xml" ContentType="application/vnd.openxmlformats-officedocument.presentationml.slide+xml"/>
  <Override PartName="/ppt/theme/theme2.xml" ContentType="application/vnd.openxmlformats-officedocument.theme+xml"/>
  <Override PartName="/ppt/slides/slide33.xml" ContentType="application/vnd.openxmlformats-officedocument.presentationml.slide+xml"/>
  <Override PartName="/ppt/slides/slide44.xml" ContentType="application/vnd.openxmlformats-officedocument.presentationml.slide+xml"/>
  <Override PartName="/ppt/slides/slide80.xml" ContentType="application/vnd.openxmlformats-officedocument.presentationml.slide+xml"/>
  <Override PartName="/ppt/slides/slide91.xml" ContentType="application/vnd.openxmlformats-officedocument.presentationml.slide+xml"/>
  <Override PartName="/ppt/slides/slide215.xml" ContentType="application/vnd.openxmlformats-officedocument.presentationml.slide+xml"/>
  <Override PartName="/ppt/slides/slide226.xml" ContentType="application/vnd.openxmlformats-officedocument.presentationml.slide+xml"/>
  <Override PartName="/ppt/slides/slide262.xml" ContentType="application/vnd.openxmlformats-officedocument.presentationml.slide+xml"/>
  <Override PartName="/ppt/slides/slide273.xml" ContentType="application/vnd.openxmlformats-officedocument.presentationml.slide+xml"/>
  <Override PartName="/ppt/presentation.xml" ContentType="application/vnd.openxmlformats-officedocument.presentationml.presentation.main+xml"/>
  <Override PartName="/ppt/slides/slide22.xml" ContentType="application/vnd.openxmlformats-officedocument.presentationml.slide+xml"/>
  <Override PartName="/ppt/slides/slide199.xml" ContentType="application/vnd.openxmlformats-officedocument.presentationml.slide+xml"/>
  <Override PartName="/ppt/slides/slide204.xml" ContentType="application/vnd.openxmlformats-officedocument.presentationml.slide+xml"/>
  <Override PartName="/ppt/slides/slide251.xml" ContentType="application/vnd.openxmlformats-officedocument.presentationml.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188.xml" ContentType="application/vnd.openxmlformats-officedocument.presentationml.slide+xml"/>
  <Override PartName="/ppt/slides/slide240.xml" ContentType="application/vnd.openxmlformats-officedocument.presentationml.slide+xml"/>
  <Override PartName="/ppt/slides/slide119.xml" ContentType="application/vnd.openxmlformats-officedocument.presentationml.slide+xml"/>
  <Override PartName="/ppt/slides/slide166.xml" ContentType="application/vnd.openxmlformats-officedocument.presentationml.slide+xml"/>
  <Override PartName="/ppt/slides/slide177.xml" ContentType="application/vnd.openxmlformats-officedocument.presentationml.slide+xml"/>
  <Override PartName="/ppt/slideLayouts/slideLayout10.xml" ContentType="application/vnd.openxmlformats-officedocument.presentationml.slideLayout+xml"/>
  <Override PartName="/ppt/slides/slide108.xml" ContentType="application/vnd.openxmlformats-officedocument.presentationml.slide+xml"/>
  <Override PartName="/ppt/slides/slide155.xml" ContentType="application/vnd.openxmlformats-officedocument.presentationml.slide+xml"/>
  <Override PartName="/ppt/slides/slide49.xml" ContentType="application/vnd.openxmlformats-officedocument.presentationml.slide+xml"/>
  <Override PartName="/ppt/slides/slide96.xml" ContentType="application/vnd.openxmlformats-officedocument.presentationml.slide+xml"/>
  <Override PartName="/ppt/slides/slide144.xml" ContentType="application/vnd.openxmlformats-officedocument.presentationml.slide+xml"/>
  <Override PartName="/ppt/slides/slide191.xml" ContentType="application/vnd.openxmlformats-officedocument.presentationml.slide+xml"/>
  <Override PartName="/ppt/slides/slide278.xml" ContentType="application/vnd.openxmlformats-officedocument.presentationml.slide+xml"/>
  <Override PartName="/ppt/slides/slide38.xml" ContentType="application/vnd.openxmlformats-officedocument.presentationml.slide+xml"/>
  <Override PartName="/ppt/slides/slide85.xml" ContentType="application/vnd.openxmlformats-officedocument.presentationml.slide+xml"/>
  <Override PartName="/ppt/slides/slide122.xml" ContentType="application/vnd.openxmlformats-officedocument.presentationml.slide+xml"/>
  <Override PartName="/ppt/slides/slide133.xml" ContentType="application/vnd.openxmlformats-officedocument.presentationml.slide+xml"/>
  <Override PartName="/ppt/slides/slide180.xml" ContentType="application/vnd.openxmlformats-officedocument.presentationml.slide+xml"/>
  <Override PartName="/ppt/slides/slide267.xml" ContentType="application/vnd.openxmlformats-officedocument.presentationml.slide+xml"/>
  <Override PartName="/ppt/slides/slide27.xml" ContentType="application/vnd.openxmlformats-officedocument.presentationml.slide+xml"/>
  <Override PartName="/ppt/slides/slide74.xml" ContentType="application/vnd.openxmlformats-officedocument.presentationml.slide+xml"/>
  <Override PartName="/ppt/slides/slide111.xml" ContentType="application/vnd.openxmlformats-officedocument.presentationml.slide+xml"/>
  <Override PartName="/ppt/slides/slide209.xml" ContentType="application/vnd.openxmlformats-officedocument.presentationml.slide+xml"/>
  <Override PartName="/ppt/slides/slide256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100.xml" ContentType="application/vnd.openxmlformats-officedocument.presentationml.slide+xml"/>
  <Override PartName="/ppt/slides/slide234.xml" ContentType="application/vnd.openxmlformats-officedocument.presentationml.slide+xml"/>
  <Override PartName="/ppt/slides/slide245.xml" ContentType="application/vnd.openxmlformats-officedocument.presentationml.slide+xml"/>
  <Override PartName="/ppt/slides/slide281.xml" ContentType="application/vnd.openxmlformats-officedocument.presentationml.slide+xml"/>
  <Override PartName="/ppt/slides/slide41.xml" ContentType="application/vnd.openxmlformats-officedocument.presentationml.slide+xml"/>
  <Override PartName="/ppt/slides/slide223.xml" ContentType="application/vnd.openxmlformats-officedocument.presentationml.slide+xml"/>
  <Override PartName="/ppt/slides/slide270.xml" ContentType="application/vnd.openxmlformats-officedocument.presentationml.slide+xml"/>
  <Override PartName="/ppt/slides/slide30.xml" ContentType="application/vnd.openxmlformats-officedocument.presentationml.slide+xml"/>
  <Override PartName="/ppt/slides/slide149.xml" ContentType="application/vnd.openxmlformats-officedocument.presentationml.slide+xml"/>
  <Override PartName="/ppt/slides/slide196.xml" ContentType="application/vnd.openxmlformats-officedocument.presentationml.slide+xml"/>
  <Override PartName="/ppt/slides/slide212.xml" ContentType="application/vnd.openxmlformats-officedocument.presentationml.slide+xml"/>
  <Override PartName="/ppt/slides/slide138.xml" ContentType="application/vnd.openxmlformats-officedocument.presentationml.slide+xml"/>
  <Override PartName="/ppt/slides/slide167.xml" ContentType="application/vnd.openxmlformats-officedocument.presentationml.slide+xml"/>
  <Override PartName="/ppt/slides/slide185.xml" ContentType="application/vnd.openxmlformats-officedocument.presentationml.slide+xml"/>
  <Override PartName="/ppt/slides/slide201.xml" ContentType="application/vnd.openxmlformats-officedocument.presentationml.slide+xml"/>
  <Override PartName="/ppt/slides/slide79.xml" ContentType="application/vnd.openxmlformats-officedocument.presentationml.slide+xml"/>
  <Override PartName="/ppt/slides/slide109.xml" ContentType="application/vnd.openxmlformats-officedocument.presentationml.slide+xml"/>
  <Override PartName="/ppt/slides/slide127.xml" ContentType="application/vnd.openxmlformats-officedocument.presentationml.slide+xml"/>
  <Override PartName="/ppt/slides/slide145.xml" ContentType="application/vnd.openxmlformats-officedocument.presentationml.slide+xml"/>
  <Override PartName="/ppt/slides/slide156.xml" ContentType="application/vnd.openxmlformats-officedocument.presentationml.slide+xml"/>
  <Override PartName="/ppt/slides/slide174.xml" ContentType="application/vnd.openxmlformats-officedocument.presentationml.slide+xml"/>
  <Override PartName="/ppt/slides/slide192.xml" ContentType="application/vnd.openxmlformats-officedocument.presentationml.slide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slides/slide97.xml" ContentType="application/vnd.openxmlformats-officedocument.presentationml.slide+xml"/>
  <Override PartName="/ppt/slides/slide116.xml" ContentType="application/vnd.openxmlformats-officedocument.presentationml.slide+xml"/>
  <Override PartName="/ppt/slides/slide134.xml" ContentType="application/vnd.openxmlformats-officedocument.presentationml.slide+xml"/>
  <Override PartName="/ppt/slides/slide163.xml" ContentType="application/vnd.openxmlformats-officedocument.presentationml.slide+xml"/>
  <Override PartName="/ppt/slides/slide181.xml" ContentType="application/vnd.openxmlformats-officedocument.presentationml.slide+xml"/>
  <Override PartName="/ppt/slides/slide279.xml" ContentType="application/vnd.openxmlformats-officedocument.presentationml.slide+xml"/>
  <Override PartName="/ppt/slideLayouts/slideLayout9.xml" ContentType="application/vnd.openxmlformats-officedocument.presentationml.slideLayout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57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slides/slide105.xml" ContentType="application/vnd.openxmlformats-officedocument.presentationml.slide+xml"/>
  <Override PartName="/ppt/slides/slide123.xml" ContentType="application/vnd.openxmlformats-officedocument.presentationml.slide+xml"/>
  <Override PartName="/ppt/slides/slide141.xml" ContentType="application/vnd.openxmlformats-officedocument.presentationml.slide+xml"/>
  <Override PartName="/ppt/slides/slide152.xml" ContentType="application/vnd.openxmlformats-officedocument.presentationml.slide+xml"/>
  <Override PartName="/ppt/slides/slide170.xml" ContentType="application/vnd.openxmlformats-officedocument.presentationml.slide+xml"/>
  <Override PartName="/ppt/slides/slide239.xml" ContentType="application/vnd.openxmlformats-officedocument.presentationml.slide+xml"/>
  <Override PartName="/ppt/slides/slide257.xml" ContentType="application/vnd.openxmlformats-officedocument.presentationml.slide+xml"/>
  <Override PartName="/ppt/slides/slide268.xml" ContentType="application/vnd.openxmlformats-officedocument.presentationml.slide+xml"/>
  <Override PartName="/ppt/slides/slide286.xml" ContentType="application/vnd.openxmlformats-officedocument.presentationml.slide+xml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46.xml" ContentType="application/vnd.openxmlformats-officedocument.presentationml.slide+xml"/>
  <Override PartName="/ppt/slides/slide64.xml" ContentType="application/vnd.openxmlformats-officedocument.presentationml.slide+xml"/>
  <Override PartName="/ppt/slides/slide93.xml" ContentType="application/vnd.openxmlformats-officedocument.presentationml.slide+xml"/>
  <Override PartName="/ppt/slides/slide101.xml" ContentType="application/vnd.openxmlformats-officedocument.presentationml.slide+xml"/>
  <Override PartName="/ppt/slides/slide112.xml" ContentType="application/vnd.openxmlformats-officedocument.presentationml.slide+xml"/>
  <Override PartName="/ppt/slides/slide130.xml" ContentType="application/vnd.openxmlformats-officedocument.presentationml.slide+xml"/>
  <Override PartName="/ppt/slides/slide217.xml" ContentType="application/vnd.openxmlformats-officedocument.presentationml.slide+xml"/>
  <Override PartName="/ppt/slides/slide228.xml" ContentType="application/vnd.openxmlformats-officedocument.presentationml.slide+xml"/>
  <Override PartName="/ppt/slides/slide246.xml" ContentType="application/vnd.openxmlformats-officedocument.presentationml.slide+xml"/>
  <Override PartName="/ppt/slides/slide264.xml" ContentType="application/vnd.openxmlformats-officedocument.presentationml.slide+xml"/>
  <Override PartName="/ppt/slides/slide275.xml" ContentType="application/vnd.openxmlformats-officedocument.presentationml.slide+xml"/>
  <Override PartName="/ppt/slideLayouts/slideLayout5.xml" ContentType="application/vnd.openxmlformats-officedocument.presentationml.slideLayout+xml"/>
  <Override PartName="/ppt/slides/slide24.xml" ContentType="application/vnd.openxmlformats-officedocument.presentationml.slide+xml"/>
  <Override PartName="/ppt/slides/slide35.xml" ContentType="application/vnd.openxmlformats-officedocument.presentationml.slide+xml"/>
  <Override PartName="/ppt/slides/slide53.xml" ContentType="application/vnd.openxmlformats-officedocument.presentationml.slide+xml"/>
  <Override PartName="/ppt/slides/slide71.xml" ContentType="application/vnd.openxmlformats-officedocument.presentationml.slide+xml"/>
  <Override PartName="/ppt/slides/slide82.xml" ContentType="application/vnd.openxmlformats-officedocument.presentationml.slide+xml"/>
  <Override PartName="/ppt/slides/slide206.xml" ContentType="application/vnd.openxmlformats-officedocument.presentationml.slide+xml"/>
  <Override PartName="/ppt/slides/slide235.xml" ContentType="application/vnd.openxmlformats-officedocument.presentationml.slide+xml"/>
  <Override PartName="/ppt/slides/slide253.xml" ContentType="application/vnd.openxmlformats-officedocument.presentationml.slide+xml"/>
  <Override PartName="/ppt/slides/slide282.xml" ContentType="application/vnd.openxmlformats-officedocument.presentationml.slide+xml"/>
  <Default Extension="jpeg" ContentType="image/jpeg"/>
  <Override PartName="/ppt/slides/slide13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60.xml" ContentType="application/vnd.openxmlformats-officedocument.presentationml.slide+xml"/>
  <Override PartName="/ppt/slides/slide213.xml" ContentType="application/vnd.openxmlformats-officedocument.presentationml.slide+xml"/>
  <Override PartName="/ppt/slides/slide224.xml" ContentType="application/vnd.openxmlformats-officedocument.presentationml.slide+xml"/>
  <Override PartName="/ppt/slides/slide242.xml" ContentType="application/vnd.openxmlformats-officedocument.presentationml.slide+xml"/>
  <Override PartName="/ppt/slides/slide260.xml" ContentType="application/vnd.openxmlformats-officedocument.presentationml.slide+xml"/>
  <Override PartName="/ppt/slides/slide271.xml" ContentType="application/vnd.openxmlformats-officedocument.presentationml.slide+xml"/>
  <Override PartName="/ppt/slideLayouts/slideLayout1.xml" ContentType="application/vnd.openxmlformats-officedocument.presentationml.slideLayout+xml"/>
  <Default Extension="wav" ContentType="audio/wav"/>
  <Override PartName="/ppt/slides/slide20.xml" ContentType="application/vnd.openxmlformats-officedocument.presentationml.slide+xml"/>
  <Override PartName="/ppt/slides/slide168.xml" ContentType="application/vnd.openxmlformats-officedocument.presentationml.slide+xml"/>
  <Override PartName="/ppt/slides/slide179.xml" ContentType="application/vnd.openxmlformats-officedocument.presentationml.slide+xml"/>
  <Override PartName="/ppt/slides/slide197.xml" ContentType="application/vnd.openxmlformats-officedocument.presentationml.slide+xml"/>
  <Override PartName="/ppt/slides/slide202.xml" ContentType="application/vnd.openxmlformats-officedocument.presentationml.slide+xml"/>
  <Override PartName="/ppt/slides/slide231.xml" ContentType="application/vnd.openxmlformats-officedocument.presentationml.slide+xml"/>
  <Override PartName="/ppt/slides/slide139.xml" ContentType="application/vnd.openxmlformats-officedocument.presentationml.slide+xml"/>
  <Override PartName="/ppt/slides/slide157.xml" ContentType="application/vnd.openxmlformats-officedocument.presentationml.slide+xml"/>
  <Override PartName="/ppt/slides/slide186.xml" ContentType="application/vnd.openxmlformats-officedocument.presentationml.slide+xml"/>
  <Override PartName="/ppt/slides/slide220.xml" ContentType="application/vnd.openxmlformats-officedocument.presentationml.slide+xml"/>
  <Override PartName="/ppt/slides/slide98.xml" ContentType="application/vnd.openxmlformats-officedocument.presentationml.slide+xml"/>
  <Override PartName="/ppt/slides/slide117.xml" ContentType="application/vnd.openxmlformats-officedocument.presentationml.slide+xml"/>
  <Override PartName="/ppt/slides/slide128.xml" ContentType="application/vnd.openxmlformats-officedocument.presentationml.slide+xml"/>
  <Override PartName="/ppt/slides/slide146.xml" ContentType="application/vnd.openxmlformats-officedocument.presentationml.slide+xml"/>
  <Override PartName="/ppt/slides/slide164.xml" ContentType="application/vnd.openxmlformats-officedocument.presentationml.slide+xml"/>
  <Override PartName="/ppt/slides/slide175.xml" ContentType="application/vnd.openxmlformats-officedocument.presentationml.slide+xml"/>
  <Override PartName="/ppt/slides/slide193.xml" ContentType="application/vnd.openxmlformats-officedocument.presentationml.slide+xml"/>
  <Override PartName="/ppt/slides/slide8.xml" ContentType="application/vnd.openxmlformats-officedocument.presentationml.slide+xml"/>
  <Override PartName="/ppt/slides/slide69.xml" ContentType="application/vnd.openxmlformats-officedocument.presentationml.slide+xml"/>
  <Override PartName="/ppt/slides/slide87.xml" ContentType="application/vnd.openxmlformats-officedocument.presentationml.slide+xml"/>
  <Override PartName="/ppt/slides/slide106.xml" ContentType="application/vnd.openxmlformats-officedocument.presentationml.slide+xml"/>
  <Override PartName="/ppt/slides/slide124.xml" ContentType="application/vnd.openxmlformats-officedocument.presentationml.slide+xml"/>
  <Override PartName="/ppt/slides/slide135.xml" ContentType="application/vnd.openxmlformats-officedocument.presentationml.slide+xml"/>
  <Override PartName="/ppt/slides/slide153.xml" ContentType="application/vnd.openxmlformats-officedocument.presentationml.slide+xml"/>
  <Override PartName="/ppt/slides/slide171.xml" ContentType="application/vnd.openxmlformats-officedocument.presentationml.slide+xml"/>
  <Override PartName="/ppt/slides/slide182.xml" ContentType="application/vnd.openxmlformats-officedocument.presentationml.slide+xml"/>
  <Override PartName="/ppt/slides/slide269.xml" ContentType="application/vnd.openxmlformats-officedocument.presentationml.slide+xml"/>
  <Override PartName="/ppt/slides/slide287.xml" ContentType="application/vnd.openxmlformats-officedocument.presentationml.slide+xml"/>
  <Override PartName="/ppt/slides/slide29.xml" ContentType="application/vnd.openxmlformats-officedocument.presentationml.slide+xml"/>
  <Override PartName="/ppt/slides/slide76.xml" ContentType="application/vnd.openxmlformats-officedocument.presentationml.slide+xml"/>
  <Override PartName="/ppt/slides/slide113.xml" ContentType="application/vnd.openxmlformats-officedocument.presentationml.slide+xml"/>
  <Override PartName="/ppt/slides/slide160.xml" ContentType="application/vnd.openxmlformats-officedocument.presentationml.slide+xml"/>
  <Override PartName="/ppt/slides/slide258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102.xml" ContentType="application/vnd.openxmlformats-officedocument.presentationml.slide+xml"/>
  <Override PartName="/ppt/slides/slide236.xml" ContentType="application/vnd.openxmlformats-officedocument.presentationml.slide+xml"/>
  <Override PartName="/ppt/slides/slide247.xml" ContentType="application/vnd.openxmlformats-officedocument.presentationml.slide+xml"/>
  <Override PartName="/ppt/slides/slide283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43.xml" ContentType="application/vnd.openxmlformats-officedocument.presentationml.slide+xml"/>
  <Override PartName="/ppt/slides/slide90.xml" ContentType="application/vnd.openxmlformats-officedocument.presentationml.slide+xml"/>
  <Override PartName="/ppt/slides/slide225.xml" ContentType="application/vnd.openxmlformats-officedocument.presentationml.slide+xml"/>
  <Override PartName="/ppt/slides/slide272.xml" ContentType="application/vnd.openxmlformats-officedocument.presentationml.slide+xml"/>
  <Override PartName="/ppt/theme/theme1.xml" ContentType="application/vnd.openxmlformats-officedocument.theme+xml"/>
  <Override PartName="/ppt/slides/slide32.xml" ContentType="application/vnd.openxmlformats-officedocument.presentationml.slide+xml"/>
  <Override PartName="/ppt/slides/slide214.xml" ContentType="application/vnd.openxmlformats-officedocument.presentationml.slide+xml"/>
  <Override PartName="/ppt/slides/slide261.xml" ContentType="application/vnd.openxmlformats-officedocument.presentationml.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slides/slide187.xml" ContentType="application/vnd.openxmlformats-officedocument.presentationml.slide+xml"/>
  <Override PartName="/ppt/slides/slide198.xml" ContentType="application/vnd.openxmlformats-officedocument.presentationml.slide+xml"/>
  <Override PartName="/ppt/slides/slide203.xml" ContentType="application/vnd.openxmlformats-officedocument.presentationml.slide+xml"/>
  <Override PartName="/ppt/slides/slide250.xml" ContentType="application/vnd.openxmlformats-officedocument.presentationml.slide+xml"/>
  <Override PartName="/ppt/slides/slide129.xml" ContentType="application/vnd.openxmlformats-officedocument.presentationml.slide+xml"/>
  <Override PartName="/ppt/slides/slide176.xml" ContentType="application/vnd.openxmlformats-officedocument.presentationml.slide+xml"/>
  <Override PartName="/ppt/slides/slide118.xml" ContentType="application/vnd.openxmlformats-officedocument.presentationml.slide+xml"/>
  <Override PartName="/ppt/slides/slide165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107.xml" ContentType="application/vnd.openxmlformats-officedocument.presentationml.slide+xml"/>
  <Override PartName="/ppt/slides/slide143.xml" ContentType="application/vnd.openxmlformats-officedocument.presentationml.slide+xml"/>
  <Override PartName="/ppt/slides/slide154.xml" ContentType="application/vnd.openxmlformats-officedocument.presentationml.slide+xml"/>
  <Override PartName="/ppt/slides/slide190.xml" ContentType="application/vnd.openxmlformats-officedocument.presentationml.slide+xml"/>
  <Override PartName="/ppt/slides/slide288.xml" ContentType="application/vnd.openxmlformats-officedocument.presentationml.slide+xml"/>
  <Override PartName="/ppt/viewProps.xml" ContentType="application/vnd.openxmlformats-officedocument.presentationml.viewProps+xml"/>
  <Override PartName="/ppt/slides/slide48.xml" ContentType="application/vnd.openxmlformats-officedocument.presentationml.slide+xml"/>
  <Override PartName="/ppt/slides/slide95.xml" ContentType="application/vnd.openxmlformats-officedocument.presentationml.slide+xml"/>
  <Override PartName="/ppt/slides/slide132.xml" ContentType="application/vnd.openxmlformats-officedocument.presentationml.slide+xml"/>
  <Override PartName="/ppt/slides/slide27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slides/slide121.xml" ContentType="application/vnd.openxmlformats-officedocument.presentationml.slide+xml"/>
  <Override PartName="/ppt/slides/slide208.xml" ContentType="application/vnd.openxmlformats-officedocument.presentationml.slide+xml"/>
  <Override PartName="/ppt/slides/slide219.xml" ContentType="application/vnd.openxmlformats-officedocument.presentationml.slide+xml"/>
  <Override PartName="/ppt/slides/slide255.xml" ContentType="application/vnd.openxmlformats-officedocument.presentationml.slide+xml"/>
  <Override PartName="/ppt/slides/slide266.xml" ContentType="application/vnd.openxmlformats-officedocument.presentationml.slide+xml"/>
  <Override PartName="/ppt/presProps.xml" ContentType="application/vnd.openxmlformats-officedocument.presentationml.presProps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62.xml" ContentType="application/vnd.openxmlformats-officedocument.presentationml.slide+xml"/>
  <Override PartName="/ppt/slides/slide110.xml" ContentType="application/vnd.openxmlformats-officedocument.presentationml.slide+xml"/>
  <Override PartName="/ppt/slides/slide244.xml" ContentType="application/vnd.openxmlformats-officedocument.presentationml.slide+xml"/>
  <Override PartName="/ppt/slideLayouts/slideLayout3.xml" ContentType="application/vnd.openxmlformats-officedocument.presentationml.slideLayout+xml"/>
  <Override PartName="/ppt/slides/slide51.xml" ContentType="application/vnd.openxmlformats-officedocument.presentationml.slide+xml"/>
  <Override PartName="/ppt/slides/slide233.xml" ContentType="application/vnd.openxmlformats-officedocument.presentationml.slide+xml"/>
  <Override PartName="/ppt/slides/slide280.xml" ContentType="application/vnd.openxmlformats-officedocument.presentationml.slide+xml"/>
  <Override PartName="/ppt/slides/slide40.xml" ContentType="application/vnd.openxmlformats-officedocument.presentationml.slide+xml"/>
  <Override PartName="/ppt/slides/slide159.xml" ContentType="application/vnd.openxmlformats-officedocument.presentationml.slide+xml"/>
  <Override PartName="/ppt/slides/slide211.xml" ContentType="application/vnd.openxmlformats-officedocument.presentationml.slide+xml"/>
  <Override PartName="/ppt/slides/slide222.xml" ContentType="application/vnd.openxmlformats-officedocument.presentationml.slide+xml"/>
  <Default Extension="wdp" ContentType="image/vnd.ms-photo"/>
  <Override PartName="/ppt/slides/slide148.xml" ContentType="application/vnd.openxmlformats-officedocument.presentationml.slide+xml"/>
  <Override PartName="/ppt/slides/slide195.xml" ContentType="application/vnd.openxmlformats-officedocument.presentationml.slide+xml"/>
  <Override PartName="/ppt/slides/slide200.xml" ContentType="application/vnd.openxmlformats-officedocument.presentationml.slide+xml"/>
  <Default Extension="gif" ContentType="image/gif"/>
  <Override PartName="/ppt/slides/slide89.xml" ContentType="application/vnd.openxmlformats-officedocument.presentationml.slide+xml"/>
  <Override PartName="/ppt/slides/slide126.xml" ContentType="application/vnd.openxmlformats-officedocument.presentationml.slide+xml"/>
  <Override PartName="/ppt/slides/slide137.xml" ContentType="application/vnd.openxmlformats-officedocument.presentationml.slide+xml"/>
  <Override PartName="/ppt/slides/slide173.xml" ContentType="application/vnd.openxmlformats-officedocument.presentationml.slide+xml"/>
  <Override PartName="/ppt/slides/slide184.xml" ContentType="application/vnd.openxmlformats-officedocument.presentationml.slide+xml"/>
  <Override PartName="/ppt/slides/slide78.xml" ContentType="application/vnd.openxmlformats-officedocument.presentationml.slide+xml"/>
  <Override PartName="/ppt/slides/slide115.xml" ContentType="application/vnd.openxmlformats-officedocument.presentationml.slide+xml"/>
  <Override PartName="/ppt/slides/slide162.xml" ContentType="application/vnd.openxmlformats-officedocument.presentationml.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104.xml" ContentType="application/vnd.openxmlformats-officedocument.presentationml.slide+xml"/>
  <Override PartName="/ppt/slides/slide151.xml" ContentType="application/vnd.openxmlformats-officedocument.presentationml.slide+xml"/>
  <Override PartName="/ppt/slides/slide238.xml" ContentType="application/vnd.openxmlformats-officedocument.presentationml.slide+xml"/>
  <Override PartName="/ppt/slides/slide249.xml" ContentType="application/vnd.openxmlformats-officedocument.presentationml.slide+xml"/>
  <Override PartName="/ppt/slides/slide285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5.xml" ContentType="application/vnd.openxmlformats-officedocument.presentationml.slide+xml"/>
  <Override PartName="/ppt/slides/slide92.xml" ContentType="application/vnd.openxmlformats-officedocument.presentationml.slide+xml"/>
  <Override PartName="/ppt/slides/slide140.xml" ContentType="application/vnd.openxmlformats-officedocument.presentationml.slide+xml"/>
  <Override PartName="/ppt/slides/slide227.xml" ContentType="application/vnd.openxmlformats-officedocument.presentationml.slide+xml"/>
  <Override PartName="/ppt/slides/slide274.xml" ContentType="application/vnd.openxmlformats-officedocument.presentationml.slide+xml"/>
  <Override PartName="/ppt/slides/slide34.xml" ContentType="application/vnd.openxmlformats-officedocument.presentationml.slide+xml"/>
  <Override PartName="/ppt/slides/slide81.xml" ContentType="application/vnd.openxmlformats-officedocument.presentationml.slide+xml"/>
  <Override PartName="/ppt/slides/slide216.xml" ContentType="application/vnd.openxmlformats-officedocument.presentationml.slide+xml"/>
  <Override PartName="/ppt/slides/slide263.xml" ContentType="application/vnd.openxmlformats-officedocument.presentationml.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70.xml" ContentType="application/vnd.openxmlformats-officedocument.presentationml.slide+xml"/>
  <Override PartName="/ppt/slides/slide189.xml" ContentType="application/vnd.openxmlformats-officedocument.presentationml.slide+xml"/>
  <Override PartName="/ppt/slides/slide205.xml" ContentType="application/vnd.openxmlformats-officedocument.presentationml.slide+xml"/>
  <Override PartName="/ppt/slides/slide241.xml" ContentType="application/vnd.openxmlformats-officedocument.presentationml.slide+xml"/>
  <Override PartName="/ppt/slides/slide252.xml" ContentType="application/vnd.openxmlformats-officedocument.presentationml.slide+xml"/>
  <Override PartName="/ppt/slides/slide12.xml" ContentType="application/vnd.openxmlformats-officedocument.presentationml.slide+xml"/>
  <Override PartName="/ppt/slides/slide178.xml" ContentType="application/vnd.openxmlformats-officedocument.presentationml.slide+xml"/>
  <Override PartName="/ppt/slides/slide230.xml" ContentType="application/vnd.openxmlformats-officedocument.presentationml.slide+xml"/>
  <Override PartName="/ppt/slideLayouts/slideLayout11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90"/>
  </p:notesMasterIdLst>
  <p:sldIdLst>
    <p:sldId id="256" r:id="rId2"/>
    <p:sldId id="257" r:id="rId3"/>
    <p:sldId id="258" r:id="rId4"/>
    <p:sldId id="260" r:id="rId5"/>
    <p:sldId id="259" r:id="rId6"/>
    <p:sldId id="262" r:id="rId7"/>
    <p:sldId id="263" r:id="rId8"/>
    <p:sldId id="274" r:id="rId9"/>
    <p:sldId id="267" r:id="rId10"/>
    <p:sldId id="268" r:id="rId11"/>
    <p:sldId id="269" r:id="rId12"/>
    <p:sldId id="273" r:id="rId13"/>
    <p:sldId id="271" r:id="rId14"/>
    <p:sldId id="264" r:id="rId15"/>
    <p:sldId id="272" r:id="rId16"/>
    <p:sldId id="276" r:id="rId17"/>
    <p:sldId id="278" r:id="rId18"/>
    <p:sldId id="282" r:id="rId19"/>
    <p:sldId id="281" r:id="rId20"/>
    <p:sldId id="283" r:id="rId21"/>
    <p:sldId id="284" r:id="rId22"/>
    <p:sldId id="286" r:id="rId23"/>
    <p:sldId id="285" r:id="rId24"/>
    <p:sldId id="287" r:id="rId25"/>
    <p:sldId id="288" r:id="rId26"/>
    <p:sldId id="289" r:id="rId27"/>
    <p:sldId id="290" r:id="rId28"/>
    <p:sldId id="291" r:id="rId29"/>
    <p:sldId id="292" r:id="rId30"/>
    <p:sldId id="302" r:id="rId31"/>
    <p:sldId id="304" r:id="rId32"/>
    <p:sldId id="303" r:id="rId33"/>
    <p:sldId id="294" r:id="rId34"/>
    <p:sldId id="299" r:id="rId35"/>
    <p:sldId id="300" r:id="rId36"/>
    <p:sldId id="301" r:id="rId37"/>
    <p:sldId id="305" r:id="rId38"/>
    <p:sldId id="306" r:id="rId39"/>
    <p:sldId id="307" r:id="rId40"/>
    <p:sldId id="308" r:id="rId41"/>
    <p:sldId id="322" r:id="rId42"/>
    <p:sldId id="309" r:id="rId43"/>
    <p:sldId id="310" r:id="rId44"/>
    <p:sldId id="312" r:id="rId45"/>
    <p:sldId id="311" r:id="rId46"/>
    <p:sldId id="321" r:id="rId47"/>
    <p:sldId id="323" r:id="rId48"/>
    <p:sldId id="324" r:id="rId49"/>
    <p:sldId id="325" r:id="rId50"/>
    <p:sldId id="313" r:id="rId51"/>
    <p:sldId id="314" r:id="rId52"/>
    <p:sldId id="315" r:id="rId53"/>
    <p:sldId id="316" r:id="rId54"/>
    <p:sldId id="428" r:id="rId55"/>
    <p:sldId id="429" r:id="rId56"/>
    <p:sldId id="430" r:id="rId57"/>
    <p:sldId id="317" r:id="rId58"/>
    <p:sldId id="326" r:id="rId59"/>
    <p:sldId id="327" r:id="rId60"/>
    <p:sldId id="328" r:id="rId61"/>
    <p:sldId id="330" r:id="rId62"/>
    <p:sldId id="332" r:id="rId63"/>
    <p:sldId id="329" r:id="rId64"/>
    <p:sldId id="333" r:id="rId65"/>
    <p:sldId id="334" r:id="rId66"/>
    <p:sldId id="335" r:id="rId67"/>
    <p:sldId id="336" r:id="rId68"/>
    <p:sldId id="337" r:id="rId69"/>
    <p:sldId id="338" r:id="rId70"/>
    <p:sldId id="339" r:id="rId71"/>
    <p:sldId id="340" r:id="rId72"/>
    <p:sldId id="344" r:id="rId73"/>
    <p:sldId id="345" r:id="rId74"/>
    <p:sldId id="342" r:id="rId75"/>
    <p:sldId id="343" r:id="rId76"/>
    <p:sldId id="341" r:id="rId77"/>
    <p:sldId id="346" r:id="rId78"/>
    <p:sldId id="347" r:id="rId79"/>
    <p:sldId id="348" r:id="rId80"/>
    <p:sldId id="349" r:id="rId81"/>
    <p:sldId id="350" r:id="rId82"/>
    <p:sldId id="351" r:id="rId83"/>
    <p:sldId id="352" r:id="rId84"/>
    <p:sldId id="353" r:id="rId85"/>
    <p:sldId id="354" r:id="rId86"/>
    <p:sldId id="355" r:id="rId87"/>
    <p:sldId id="357" r:id="rId88"/>
    <p:sldId id="358" r:id="rId89"/>
    <p:sldId id="359" r:id="rId90"/>
    <p:sldId id="360" r:id="rId91"/>
    <p:sldId id="363" r:id="rId92"/>
    <p:sldId id="361" r:id="rId93"/>
    <p:sldId id="362" r:id="rId94"/>
    <p:sldId id="364" r:id="rId95"/>
    <p:sldId id="365" r:id="rId96"/>
    <p:sldId id="366" r:id="rId97"/>
    <p:sldId id="367" r:id="rId98"/>
    <p:sldId id="425" r:id="rId99"/>
    <p:sldId id="426" r:id="rId100"/>
    <p:sldId id="427" r:id="rId101"/>
    <p:sldId id="368" r:id="rId102"/>
    <p:sldId id="369" r:id="rId103"/>
    <p:sldId id="370" r:id="rId104"/>
    <p:sldId id="371" r:id="rId105"/>
    <p:sldId id="372" r:id="rId106"/>
    <p:sldId id="373" r:id="rId107"/>
    <p:sldId id="374" r:id="rId108"/>
    <p:sldId id="375" r:id="rId109"/>
    <p:sldId id="383" r:id="rId110"/>
    <p:sldId id="380" r:id="rId111"/>
    <p:sldId id="381" r:id="rId112"/>
    <p:sldId id="382" r:id="rId113"/>
    <p:sldId id="377" r:id="rId114"/>
    <p:sldId id="378" r:id="rId115"/>
    <p:sldId id="379" r:id="rId116"/>
    <p:sldId id="385" r:id="rId117"/>
    <p:sldId id="386" r:id="rId118"/>
    <p:sldId id="387" r:id="rId119"/>
    <p:sldId id="388" r:id="rId120"/>
    <p:sldId id="389" r:id="rId121"/>
    <p:sldId id="390" r:id="rId122"/>
    <p:sldId id="391" r:id="rId123"/>
    <p:sldId id="395" r:id="rId124"/>
    <p:sldId id="397" r:id="rId125"/>
    <p:sldId id="398" r:id="rId126"/>
    <p:sldId id="399" r:id="rId127"/>
    <p:sldId id="400" r:id="rId128"/>
    <p:sldId id="403" r:id="rId129"/>
    <p:sldId id="401" r:id="rId130"/>
    <p:sldId id="402" r:id="rId131"/>
    <p:sldId id="404" r:id="rId132"/>
    <p:sldId id="405" r:id="rId133"/>
    <p:sldId id="406" r:id="rId134"/>
    <p:sldId id="407" r:id="rId135"/>
    <p:sldId id="408" r:id="rId136"/>
    <p:sldId id="409" r:id="rId137"/>
    <p:sldId id="410" r:id="rId138"/>
    <p:sldId id="413" r:id="rId139"/>
    <p:sldId id="414" r:id="rId140"/>
    <p:sldId id="392" r:id="rId141"/>
    <p:sldId id="393" r:id="rId142"/>
    <p:sldId id="394" r:id="rId143"/>
    <p:sldId id="415" r:id="rId144"/>
    <p:sldId id="416" r:id="rId145"/>
    <p:sldId id="417" r:id="rId146"/>
    <p:sldId id="418" r:id="rId147"/>
    <p:sldId id="420" r:id="rId148"/>
    <p:sldId id="422" r:id="rId149"/>
    <p:sldId id="423" r:id="rId150"/>
    <p:sldId id="424" r:id="rId151"/>
    <p:sldId id="419" r:id="rId152"/>
    <p:sldId id="421" r:id="rId153"/>
    <p:sldId id="431" r:id="rId154"/>
    <p:sldId id="432" r:id="rId155"/>
    <p:sldId id="433" r:id="rId156"/>
    <p:sldId id="434" r:id="rId157"/>
    <p:sldId id="435" r:id="rId158"/>
    <p:sldId id="436" r:id="rId159"/>
    <p:sldId id="437" r:id="rId160"/>
    <p:sldId id="438" r:id="rId161"/>
    <p:sldId id="439" r:id="rId162"/>
    <p:sldId id="440" r:id="rId163"/>
    <p:sldId id="441" r:id="rId164"/>
    <p:sldId id="442" r:id="rId165"/>
    <p:sldId id="443" r:id="rId166"/>
    <p:sldId id="444" r:id="rId167"/>
    <p:sldId id="445" r:id="rId168"/>
    <p:sldId id="446" r:id="rId169"/>
    <p:sldId id="447" r:id="rId170"/>
    <p:sldId id="449" r:id="rId171"/>
    <p:sldId id="450" r:id="rId172"/>
    <p:sldId id="451" r:id="rId173"/>
    <p:sldId id="452" r:id="rId174"/>
    <p:sldId id="453" r:id="rId175"/>
    <p:sldId id="454" r:id="rId176"/>
    <p:sldId id="455" r:id="rId177"/>
    <p:sldId id="456" r:id="rId178"/>
    <p:sldId id="457" r:id="rId179"/>
    <p:sldId id="458" r:id="rId180"/>
    <p:sldId id="459" r:id="rId181"/>
    <p:sldId id="460" r:id="rId182"/>
    <p:sldId id="461" r:id="rId183"/>
    <p:sldId id="462" r:id="rId184"/>
    <p:sldId id="463" r:id="rId185"/>
    <p:sldId id="464" r:id="rId186"/>
    <p:sldId id="465" r:id="rId187"/>
    <p:sldId id="466" r:id="rId188"/>
    <p:sldId id="467" r:id="rId189"/>
    <p:sldId id="470" r:id="rId190"/>
    <p:sldId id="471" r:id="rId191"/>
    <p:sldId id="468" r:id="rId192"/>
    <p:sldId id="469" r:id="rId193"/>
    <p:sldId id="472" r:id="rId194"/>
    <p:sldId id="475" r:id="rId195"/>
    <p:sldId id="476" r:id="rId196"/>
    <p:sldId id="473" r:id="rId197"/>
    <p:sldId id="474" r:id="rId198"/>
    <p:sldId id="477" r:id="rId199"/>
    <p:sldId id="478" r:id="rId200"/>
    <p:sldId id="479" r:id="rId201"/>
    <p:sldId id="480" r:id="rId202"/>
    <p:sldId id="481" r:id="rId203"/>
    <p:sldId id="482" r:id="rId204"/>
    <p:sldId id="571" r:id="rId205"/>
    <p:sldId id="570" r:id="rId206"/>
    <p:sldId id="485" r:id="rId207"/>
    <p:sldId id="486" r:id="rId208"/>
    <p:sldId id="487" r:id="rId209"/>
    <p:sldId id="488" r:id="rId210"/>
    <p:sldId id="489" r:id="rId211"/>
    <p:sldId id="490" r:id="rId212"/>
    <p:sldId id="491" r:id="rId213"/>
    <p:sldId id="492" r:id="rId214"/>
    <p:sldId id="493" r:id="rId215"/>
    <p:sldId id="494" r:id="rId216"/>
    <p:sldId id="495" r:id="rId217"/>
    <p:sldId id="496" r:id="rId218"/>
    <p:sldId id="497" r:id="rId219"/>
    <p:sldId id="499" r:id="rId220"/>
    <p:sldId id="500" r:id="rId221"/>
    <p:sldId id="502" r:id="rId222"/>
    <p:sldId id="503" r:id="rId223"/>
    <p:sldId id="504" r:id="rId224"/>
    <p:sldId id="506" r:id="rId225"/>
    <p:sldId id="505" r:id="rId226"/>
    <p:sldId id="508" r:id="rId227"/>
    <p:sldId id="509" r:id="rId228"/>
    <p:sldId id="510" r:id="rId229"/>
    <p:sldId id="511" r:id="rId230"/>
    <p:sldId id="512" r:id="rId231"/>
    <p:sldId id="498" r:id="rId232"/>
    <p:sldId id="513" r:id="rId233"/>
    <p:sldId id="514" r:id="rId234"/>
    <p:sldId id="559" r:id="rId235"/>
    <p:sldId id="516" r:id="rId236"/>
    <p:sldId id="517" r:id="rId237"/>
    <p:sldId id="518" r:id="rId238"/>
    <p:sldId id="519" r:id="rId239"/>
    <p:sldId id="520" r:id="rId240"/>
    <p:sldId id="521" r:id="rId241"/>
    <p:sldId id="522" r:id="rId242"/>
    <p:sldId id="523" r:id="rId243"/>
    <p:sldId id="525" r:id="rId244"/>
    <p:sldId id="524" r:id="rId245"/>
    <p:sldId id="526" r:id="rId246"/>
    <p:sldId id="527" r:id="rId247"/>
    <p:sldId id="528" r:id="rId248"/>
    <p:sldId id="529" r:id="rId249"/>
    <p:sldId id="530" r:id="rId250"/>
    <p:sldId id="531" r:id="rId251"/>
    <p:sldId id="535" r:id="rId252"/>
    <p:sldId id="532" r:id="rId253"/>
    <p:sldId id="533" r:id="rId254"/>
    <p:sldId id="534" r:id="rId255"/>
    <p:sldId id="536" r:id="rId256"/>
    <p:sldId id="537" r:id="rId257"/>
    <p:sldId id="538" r:id="rId258"/>
    <p:sldId id="539" r:id="rId259"/>
    <p:sldId id="540" r:id="rId260"/>
    <p:sldId id="541" r:id="rId261"/>
    <p:sldId id="542" r:id="rId262"/>
    <p:sldId id="543" r:id="rId263"/>
    <p:sldId id="544" r:id="rId264"/>
    <p:sldId id="545" r:id="rId265"/>
    <p:sldId id="546" r:id="rId266"/>
    <p:sldId id="547" r:id="rId267"/>
    <p:sldId id="548" r:id="rId268"/>
    <p:sldId id="549" r:id="rId269"/>
    <p:sldId id="550" r:id="rId270"/>
    <p:sldId id="551" r:id="rId271"/>
    <p:sldId id="552" r:id="rId272"/>
    <p:sldId id="553" r:id="rId273"/>
    <p:sldId id="554" r:id="rId274"/>
    <p:sldId id="555" r:id="rId275"/>
    <p:sldId id="556" r:id="rId276"/>
    <p:sldId id="557" r:id="rId277"/>
    <p:sldId id="558" r:id="rId278"/>
    <p:sldId id="560" r:id="rId279"/>
    <p:sldId id="561" r:id="rId280"/>
    <p:sldId id="562" r:id="rId281"/>
    <p:sldId id="563" r:id="rId282"/>
    <p:sldId id="564" r:id="rId283"/>
    <p:sldId id="565" r:id="rId284"/>
    <p:sldId id="566" r:id="rId285"/>
    <p:sldId id="567" r:id="rId286"/>
    <p:sldId id="568" r:id="rId287"/>
    <p:sldId id="569" r:id="rId288"/>
    <p:sldId id="277" r:id="rId289"/>
  </p:sldIdLst>
  <p:sldSz cx="9144000" cy="6858000" type="screen4x3"/>
  <p:notesSz cx="6858000" cy="91440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593" autoAdjust="0"/>
    <p:restoredTop sz="94624" autoAdjust="0"/>
  </p:normalViewPr>
  <p:slideViewPr>
    <p:cSldViewPr>
      <p:cViewPr varScale="1">
        <p:scale>
          <a:sx n="65" d="100"/>
          <a:sy n="65" d="100"/>
        </p:scale>
        <p:origin x="-1336" y="-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slide" Target="slides/slide225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268" Type="http://schemas.openxmlformats.org/officeDocument/2006/relationships/slide" Target="slides/slide267.xml"/><Relationship Id="rId289" Type="http://schemas.openxmlformats.org/officeDocument/2006/relationships/slide" Target="slides/slide288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37" Type="http://schemas.openxmlformats.org/officeDocument/2006/relationships/slide" Target="slides/slide236.xml"/><Relationship Id="rId258" Type="http://schemas.openxmlformats.org/officeDocument/2006/relationships/slide" Target="slides/slide257.xml"/><Relationship Id="rId279" Type="http://schemas.openxmlformats.org/officeDocument/2006/relationships/slide" Target="slides/slide278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290" Type="http://schemas.openxmlformats.org/officeDocument/2006/relationships/notesMaster" Target="notesMasters/notesMaster1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248" Type="http://schemas.openxmlformats.org/officeDocument/2006/relationships/slide" Target="slides/slide247.xml"/><Relationship Id="rId269" Type="http://schemas.openxmlformats.org/officeDocument/2006/relationships/slide" Target="slides/slide268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59" Type="http://schemas.openxmlformats.org/officeDocument/2006/relationships/slide" Target="slides/slide258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291" Type="http://schemas.openxmlformats.org/officeDocument/2006/relationships/presProps" Target="presProps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281" Type="http://schemas.openxmlformats.org/officeDocument/2006/relationships/slide" Target="slides/slide280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3" Type="http://schemas.openxmlformats.org/officeDocument/2006/relationships/slide" Target="slides/slide212.xml"/><Relationship Id="rId218" Type="http://schemas.openxmlformats.org/officeDocument/2006/relationships/slide" Target="slides/slide217.xml"/><Relationship Id="rId234" Type="http://schemas.openxmlformats.org/officeDocument/2006/relationships/slide" Target="slides/slide233.xml"/><Relationship Id="rId239" Type="http://schemas.openxmlformats.org/officeDocument/2006/relationships/slide" Target="slides/slide238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0" Type="http://schemas.openxmlformats.org/officeDocument/2006/relationships/slide" Target="slides/slide249.xml"/><Relationship Id="rId255" Type="http://schemas.openxmlformats.org/officeDocument/2006/relationships/slide" Target="slides/slide254.xml"/><Relationship Id="rId271" Type="http://schemas.openxmlformats.org/officeDocument/2006/relationships/slide" Target="slides/slide270.xml"/><Relationship Id="rId276" Type="http://schemas.openxmlformats.org/officeDocument/2006/relationships/slide" Target="slides/slide275.xml"/><Relationship Id="rId292" Type="http://schemas.openxmlformats.org/officeDocument/2006/relationships/viewProps" Target="viewProps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0" Type="http://schemas.openxmlformats.org/officeDocument/2006/relationships/slide" Target="slides/slide239.xml"/><Relationship Id="rId245" Type="http://schemas.openxmlformats.org/officeDocument/2006/relationships/slide" Target="slides/slide244.xml"/><Relationship Id="rId261" Type="http://schemas.openxmlformats.org/officeDocument/2006/relationships/slide" Target="slides/slide260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282" Type="http://schemas.openxmlformats.org/officeDocument/2006/relationships/slide" Target="slides/slide28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219" Type="http://schemas.openxmlformats.org/officeDocument/2006/relationships/slide" Target="slides/slide21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0" Type="http://schemas.openxmlformats.org/officeDocument/2006/relationships/slide" Target="slides/slide229.xml"/><Relationship Id="rId235" Type="http://schemas.openxmlformats.org/officeDocument/2006/relationships/slide" Target="slides/slide234.xml"/><Relationship Id="rId251" Type="http://schemas.openxmlformats.org/officeDocument/2006/relationships/slide" Target="slides/slide250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72" Type="http://schemas.openxmlformats.org/officeDocument/2006/relationships/slide" Target="slides/slide271.xml"/><Relationship Id="rId293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0" Type="http://schemas.openxmlformats.org/officeDocument/2006/relationships/slide" Target="slides/slide219.xml"/><Relationship Id="rId225" Type="http://schemas.openxmlformats.org/officeDocument/2006/relationships/slide" Target="slides/slide224.xml"/><Relationship Id="rId241" Type="http://schemas.openxmlformats.org/officeDocument/2006/relationships/slide" Target="slides/slide240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262" Type="http://schemas.openxmlformats.org/officeDocument/2006/relationships/slide" Target="slides/slide261.xml"/><Relationship Id="rId283" Type="http://schemas.openxmlformats.org/officeDocument/2006/relationships/slide" Target="slides/slide282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slide" Target="slides/slide272.xml"/><Relationship Id="rId294" Type="http://schemas.openxmlformats.org/officeDocument/2006/relationships/tableStyles" Target="tableStyles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284" Type="http://schemas.openxmlformats.org/officeDocument/2006/relationships/slide" Target="slides/slide283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slide" Target="slides/slide284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DE60F3-07DB-4CFC-9AE2-499C1FF133E8}" type="datetimeFigureOut">
              <a:rPr lang="nl-BE" smtClean="0"/>
              <a:pPr/>
              <a:t>24/04/2022</a:t>
            </a:fld>
            <a:endParaRPr lang="nl-B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7C4E28-23CB-431D-9175-1BDA4640D67D}" type="slidenum">
              <a:rPr lang="nl-BE" smtClean="0"/>
              <a:pPr/>
              <a:t>‹#›</a:t>
            </a:fld>
            <a:endParaRPr lang="nl-B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7C4E28-23CB-431D-9175-1BDA4640D67D}" type="slidenum">
              <a:rPr lang="nl-BE" smtClean="0"/>
              <a:pPr/>
              <a:t>128</a:t>
            </a:fld>
            <a:endParaRPr lang="nl-BE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857C1E-C568-40F8-A64E-DCA298B53F5B}" type="datetimeFigureOut">
              <a:rPr lang="nl-BE" smtClean="0"/>
              <a:pPr/>
              <a:t>24/04/2022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2FFAB-920C-4B37-8034-FC360919F420}" type="slidenum">
              <a:rPr lang="nl-BE" smtClean="0"/>
              <a:pPr/>
              <a:t>‹#›</a:t>
            </a:fld>
            <a:endParaRPr lang="nl-BE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857C1E-C568-40F8-A64E-DCA298B53F5B}" type="datetimeFigureOut">
              <a:rPr lang="nl-BE" smtClean="0"/>
              <a:pPr/>
              <a:t>24/04/2022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2FFAB-920C-4B37-8034-FC360919F420}" type="slidenum">
              <a:rPr lang="nl-BE" smtClean="0"/>
              <a:pPr/>
              <a:t>‹#›</a:t>
            </a:fld>
            <a:endParaRPr lang="nl-B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857C1E-C568-40F8-A64E-DCA298B53F5B}" type="datetimeFigureOut">
              <a:rPr lang="nl-BE" smtClean="0"/>
              <a:pPr/>
              <a:t>24/04/2022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2FFAB-920C-4B37-8034-FC360919F420}" type="slidenum">
              <a:rPr lang="nl-BE" smtClean="0"/>
              <a:pPr/>
              <a:t>‹#›</a:t>
            </a:fld>
            <a:endParaRPr lang="nl-B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857C1E-C568-40F8-A64E-DCA298B53F5B}" type="datetimeFigureOut">
              <a:rPr lang="nl-BE" smtClean="0"/>
              <a:pPr/>
              <a:t>24/04/2022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2FFAB-920C-4B37-8034-FC360919F420}" type="slidenum">
              <a:rPr lang="nl-BE" smtClean="0"/>
              <a:pPr/>
              <a:t>‹#›</a:t>
            </a:fld>
            <a:endParaRPr lang="nl-BE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857C1E-C568-40F8-A64E-DCA298B53F5B}" type="datetimeFigureOut">
              <a:rPr lang="nl-BE" smtClean="0"/>
              <a:pPr/>
              <a:t>24/04/2022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2FFAB-920C-4B37-8034-FC360919F420}" type="slidenum">
              <a:rPr lang="nl-BE" smtClean="0"/>
              <a:pPr/>
              <a:t>‹#›</a:t>
            </a:fld>
            <a:endParaRPr lang="nl-B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857C1E-C568-40F8-A64E-DCA298B53F5B}" type="datetimeFigureOut">
              <a:rPr lang="nl-BE" smtClean="0"/>
              <a:pPr/>
              <a:t>24/04/2022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2FFAB-920C-4B37-8034-FC360919F420}" type="slidenum">
              <a:rPr lang="nl-BE" smtClean="0"/>
              <a:pPr/>
              <a:t>‹#›</a:t>
            </a:fld>
            <a:endParaRPr lang="nl-BE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857C1E-C568-40F8-A64E-DCA298B53F5B}" type="datetimeFigureOut">
              <a:rPr lang="nl-BE" smtClean="0"/>
              <a:pPr/>
              <a:t>24/04/2022</a:t>
            </a:fld>
            <a:endParaRPr lang="nl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2FFAB-920C-4B37-8034-FC360919F420}" type="slidenum">
              <a:rPr lang="nl-BE" smtClean="0"/>
              <a:pPr/>
              <a:t>‹#›</a:t>
            </a:fld>
            <a:endParaRPr lang="nl-BE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857C1E-C568-40F8-A64E-DCA298B53F5B}" type="datetimeFigureOut">
              <a:rPr lang="nl-BE" smtClean="0"/>
              <a:pPr/>
              <a:t>24/04/2022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2FFAB-920C-4B37-8034-FC360919F420}" type="slidenum">
              <a:rPr lang="nl-BE" smtClean="0"/>
              <a:pPr/>
              <a:t>‹#›</a:t>
            </a:fld>
            <a:endParaRPr lang="nl-B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857C1E-C568-40F8-A64E-DCA298B53F5B}" type="datetimeFigureOut">
              <a:rPr lang="nl-BE" smtClean="0"/>
              <a:pPr/>
              <a:t>24/04/2022</a:t>
            </a:fld>
            <a:endParaRPr lang="nl-B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2FFAB-920C-4B37-8034-FC360919F420}" type="slidenum">
              <a:rPr lang="nl-BE" smtClean="0"/>
              <a:pPr/>
              <a:t>‹#›</a:t>
            </a:fld>
            <a:endParaRPr lang="nl-B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857C1E-C568-40F8-A64E-DCA298B53F5B}" type="datetimeFigureOut">
              <a:rPr lang="nl-BE" smtClean="0"/>
              <a:pPr/>
              <a:t>24/04/2022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2FFAB-920C-4B37-8034-FC360919F420}" type="slidenum">
              <a:rPr lang="nl-BE" smtClean="0"/>
              <a:pPr/>
              <a:t>‹#›</a:t>
            </a:fld>
            <a:endParaRPr lang="nl-BE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B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857C1E-C568-40F8-A64E-DCA298B53F5B}" type="datetimeFigureOut">
              <a:rPr lang="nl-BE" smtClean="0"/>
              <a:pPr/>
              <a:t>24/04/2022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2FFAB-920C-4B37-8034-FC360919F420}" type="slidenum">
              <a:rPr lang="nl-BE" smtClean="0"/>
              <a:pPr/>
              <a:t>‹#›</a:t>
            </a:fld>
            <a:endParaRPr lang="nl-B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857C1E-C568-40F8-A64E-DCA298B53F5B}" type="datetimeFigureOut">
              <a:rPr lang="nl-BE" smtClean="0"/>
              <a:pPr/>
              <a:t>24/04/2022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B2FFAB-920C-4B37-8034-FC360919F420}" type="slidenum">
              <a:rPr lang="nl-BE" smtClean="0"/>
              <a:pPr/>
              <a:t>‹#›</a:t>
            </a:fld>
            <a:endParaRPr lang="nl-B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slide" Target="slide94.xml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6.png"/><Relationship Id="rId4" Type="http://schemas.openxmlformats.org/officeDocument/2006/relationships/image" Target="../media/image55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Relationship Id="rId6" Type="http://schemas.openxmlformats.org/officeDocument/2006/relationships/slide" Target="slide88.xml"/><Relationship Id="rId5" Type="http://schemas.openxmlformats.org/officeDocument/2006/relationships/image" Target="../media/image76.png"/><Relationship Id="rId4" Type="http://schemas.openxmlformats.org/officeDocument/2006/relationships/image" Target="../media/image55.png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6.png"/><Relationship Id="rId4" Type="http://schemas.openxmlformats.org/officeDocument/2006/relationships/image" Target="../media/image55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6.png"/><Relationship Id="rId4" Type="http://schemas.openxmlformats.org/officeDocument/2006/relationships/image" Target="../media/image55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6.png"/><Relationship Id="rId4" Type="http://schemas.openxmlformats.org/officeDocument/2006/relationships/image" Target="../media/image55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6.png"/><Relationship Id="rId4" Type="http://schemas.openxmlformats.org/officeDocument/2006/relationships/image" Target="../media/image55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6.png"/><Relationship Id="rId4" Type="http://schemas.openxmlformats.org/officeDocument/2006/relationships/image" Target="../media/image55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8.jpe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6.png"/><Relationship Id="rId4" Type="http://schemas.openxmlformats.org/officeDocument/2006/relationships/image" Target="../media/image55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6.png"/><Relationship Id="rId4" Type="http://schemas.openxmlformats.org/officeDocument/2006/relationships/image" Target="../media/image55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e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4.png"/><Relationship Id="rId11" Type="http://schemas.openxmlformats.org/officeDocument/2006/relationships/image" Target="../media/image55.png"/><Relationship Id="rId5" Type="http://schemas.openxmlformats.org/officeDocument/2006/relationships/image" Target="../media/image93.png"/><Relationship Id="rId10" Type="http://schemas.openxmlformats.org/officeDocument/2006/relationships/image" Target="../media/image97.png"/><Relationship Id="rId4" Type="http://schemas.openxmlformats.org/officeDocument/2006/relationships/image" Target="../media/image92.png"/><Relationship Id="rId9" Type="http://schemas.openxmlformats.org/officeDocument/2006/relationships/image" Target="../media/image96.png"/></Relationships>
</file>

<file path=ppt/slides/_rels/slide1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91.png"/><Relationship Id="rId7" Type="http://schemas.openxmlformats.org/officeDocument/2006/relationships/image" Target="../media/image75.png"/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10" Type="http://schemas.openxmlformats.org/officeDocument/2006/relationships/image" Target="../media/image55.png"/><Relationship Id="rId4" Type="http://schemas.openxmlformats.org/officeDocument/2006/relationships/image" Target="../media/image92.png"/><Relationship Id="rId9" Type="http://schemas.openxmlformats.org/officeDocument/2006/relationships/image" Target="../media/image97.png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91.png"/><Relationship Id="rId7" Type="http://schemas.openxmlformats.org/officeDocument/2006/relationships/image" Target="../media/image75.png"/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Relationship Id="rId9" Type="http://schemas.openxmlformats.org/officeDocument/2006/relationships/image" Target="../media/image9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eg"/><Relationship Id="rId3" Type="http://schemas.openxmlformats.org/officeDocument/2006/relationships/image" Target="../media/image30.png"/><Relationship Id="rId7" Type="http://schemas.openxmlformats.org/officeDocument/2006/relationships/image" Target="../media/image34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jpeg"/><Relationship Id="rId5" Type="http://schemas.openxmlformats.org/officeDocument/2006/relationships/image" Target="../media/image32.jpeg"/><Relationship Id="rId4" Type="http://schemas.openxmlformats.org/officeDocument/2006/relationships/image" Target="../media/image31.png"/><Relationship Id="rId9" Type="http://schemas.openxmlformats.org/officeDocument/2006/relationships/image" Target="../media/image36.jpeg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92.png"/><Relationship Id="rId7" Type="http://schemas.openxmlformats.org/officeDocument/2006/relationships/image" Target="../media/image97.png"/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92.png"/><Relationship Id="rId7" Type="http://schemas.openxmlformats.org/officeDocument/2006/relationships/image" Target="../media/image97.png"/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122.xml.rels><?xml version="1.0" encoding="UTF-8" standalone="yes"?>
<Relationships xmlns="http://schemas.openxmlformats.org/package/2006/relationships"><Relationship Id="rId8" Type="http://schemas.openxmlformats.org/officeDocument/2006/relationships/slide" Target="slide123.xml"/><Relationship Id="rId3" Type="http://schemas.openxmlformats.org/officeDocument/2006/relationships/image" Target="../media/image92.png"/><Relationship Id="rId7" Type="http://schemas.openxmlformats.org/officeDocument/2006/relationships/image" Target="../media/image97.png"/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5.png"/><Relationship Id="rId11" Type="http://schemas.openxmlformats.org/officeDocument/2006/relationships/image" Target="../media/image64.png"/><Relationship Id="rId5" Type="http://schemas.openxmlformats.org/officeDocument/2006/relationships/image" Target="../media/image94.png"/><Relationship Id="rId10" Type="http://schemas.openxmlformats.org/officeDocument/2006/relationships/slide" Target="slide140.xml"/><Relationship Id="rId4" Type="http://schemas.openxmlformats.org/officeDocument/2006/relationships/image" Target="../media/image93.png"/><Relationship Id="rId9" Type="http://schemas.openxmlformats.org/officeDocument/2006/relationships/image" Target="../media/image62.png"/></Relationships>
</file>

<file path=ppt/slides/_rels/slide1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92.png"/><Relationship Id="rId7" Type="http://schemas.openxmlformats.org/officeDocument/2006/relationships/image" Target="../media/image97.png"/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1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92.png"/><Relationship Id="rId7" Type="http://schemas.openxmlformats.org/officeDocument/2006/relationships/image" Target="../media/image97.png"/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jpeg"/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100.jpeg"/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9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jpeg"/><Relationship Id="rId5" Type="http://schemas.openxmlformats.org/officeDocument/2006/relationships/image" Target="../media/image38.jpeg"/><Relationship Id="rId4" Type="http://schemas.openxmlformats.org/officeDocument/2006/relationships/image" Target="../media/image6.jpe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104.jpeg"/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13" Type="http://schemas.openxmlformats.org/officeDocument/2006/relationships/image" Target="../media/image116.png"/><Relationship Id="rId18" Type="http://schemas.openxmlformats.org/officeDocument/2006/relationships/image" Target="../media/image121.png"/><Relationship Id="rId3" Type="http://schemas.openxmlformats.org/officeDocument/2006/relationships/image" Target="../media/image106.png"/><Relationship Id="rId7" Type="http://schemas.openxmlformats.org/officeDocument/2006/relationships/image" Target="../media/image110.png"/><Relationship Id="rId12" Type="http://schemas.openxmlformats.org/officeDocument/2006/relationships/image" Target="../media/image115.png"/><Relationship Id="rId17" Type="http://schemas.openxmlformats.org/officeDocument/2006/relationships/image" Target="../media/image120.png"/><Relationship Id="rId2" Type="http://schemas.openxmlformats.org/officeDocument/2006/relationships/image" Target="../media/image105.jpeg"/><Relationship Id="rId16" Type="http://schemas.openxmlformats.org/officeDocument/2006/relationships/image" Target="../media/image119.png"/><Relationship Id="rId20" Type="http://schemas.openxmlformats.org/officeDocument/2006/relationships/image" Target="../media/image9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9.jpeg"/><Relationship Id="rId11" Type="http://schemas.openxmlformats.org/officeDocument/2006/relationships/image" Target="../media/image114.png"/><Relationship Id="rId5" Type="http://schemas.openxmlformats.org/officeDocument/2006/relationships/image" Target="../media/image108.png"/><Relationship Id="rId15" Type="http://schemas.openxmlformats.org/officeDocument/2006/relationships/image" Target="../media/image118.png"/><Relationship Id="rId10" Type="http://schemas.openxmlformats.org/officeDocument/2006/relationships/image" Target="../media/image113.png"/><Relationship Id="rId19" Type="http://schemas.openxmlformats.org/officeDocument/2006/relationships/image" Target="../media/image122.png"/><Relationship Id="rId4" Type="http://schemas.openxmlformats.org/officeDocument/2006/relationships/image" Target="../media/image107.png"/><Relationship Id="rId9" Type="http://schemas.openxmlformats.org/officeDocument/2006/relationships/image" Target="../media/image112.png"/><Relationship Id="rId14" Type="http://schemas.openxmlformats.org/officeDocument/2006/relationships/image" Target="../media/image117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123.jpeg"/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124.jpeg"/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125.jpeg"/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128.jpeg"/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1.png"/><Relationship Id="rId5" Type="http://schemas.openxmlformats.org/officeDocument/2006/relationships/image" Target="../media/image130.png"/><Relationship Id="rId4" Type="http://schemas.openxmlformats.org/officeDocument/2006/relationships/image" Target="../media/image99.pn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.xml"/><Relationship Id="rId5" Type="http://schemas.openxmlformats.org/officeDocument/2006/relationships/slide" Target="slide122.xml"/><Relationship Id="rId4" Type="http://schemas.openxmlformats.org/officeDocument/2006/relationships/image" Target="../media/image6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1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92.png"/><Relationship Id="rId7" Type="http://schemas.openxmlformats.org/officeDocument/2006/relationships/image" Target="../media/image97.png"/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1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92.png"/><Relationship Id="rId7" Type="http://schemas.openxmlformats.org/officeDocument/2006/relationships/image" Target="../media/image97.png"/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1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92.png"/><Relationship Id="rId7" Type="http://schemas.openxmlformats.org/officeDocument/2006/relationships/image" Target="../media/image97.png"/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1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92.png"/><Relationship Id="rId7" Type="http://schemas.openxmlformats.org/officeDocument/2006/relationships/image" Target="../media/image97.png"/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144.xml.rels><?xml version="1.0" encoding="UTF-8" standalone="yes"?>
<Relationships xmlns="http://schemas.openxmlformats.org/package/2006/relationships"><Relationship Id="rId8" Type="http://schemas.openxmlformats.org/officeDocument/2006/relationships/slide" Target="slide145.xml"/><Relationship Id="rId13" Type="http://schemas.openxmlformats.org/officeDocument/2006/relationships/image" Target="../media/image77.png"/><Relationship Id="rId3" Type="http://schemas.openxmlformats.org/officeDocument/2006/relationships/image" Target="../media/image92.png"/><Relationship Id="rId7" Type="http://schemas.openxmlformats.org/officeDocument/2006/relationships/image" Target="../media/image97.png"/><Relationship Id="rId12" Type="http://schemas.openxmlformats.org/officeDocument/2006/relationships/slide" Target="slide148.xml"/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5.png"/><Relationship Id="rId11" Type="http://schemas.openxmlformats.org/officeDocument/2006/relationships/image" Target="../media/image64.png"/><Relationship Id="rId5" Type="http://schemas.openxmlformats.org/officeDocument/2006/relationships/image" Target="../media/image94.png"/><Relationship Id="rId10" Type="http://schemas.openxmlformats.org/officeDocument/2006/relationships/slide" Target="slide151.xml"/><Relationship Id="rId4" Type="http://schemas.openxmlformats.org/officeDocument/2006/relationships/image" Target="../media/image93.png"/><Relationship Id="rId9" Type="http://schemas.openxmlformats.org/officeDocument/2006/relationships/image" Target="../media/image62.png"/></Relationships>
</file>

<file path=ppt/slides/_rels/slide1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92.png"/><Relationship Id="rId7" Type="http://schemas.openxmlformats.org/officeDocument/2006/relationships/image" Target="../media/image97.png"/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65.gif"/><Relationship Id="rId1" Type="http://schemas.openxmlformats.org/officeDocument/2006/relationships/slideLayout" Target="../slideLayouts/slideLayout7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slide" Target="slide144.xml"/><Relationship Id="rId1" Type="http://schemas.openxmlformats.org/officeDocument/2006/relationships/slideLayout" Target="../slideLayouts/slideLayout7.xml"/></Relationships>
</file>

<file path=ppt/slides/_rels/slide1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92.png"/><Relationship Id="rId7" Type="http://schemas.openxmlformats.org/officeDocument/2006/relationships/image" Target="../media/image97.png"/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65.gi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27.jpeg"/><Relationship Id="rId3" Type="http://schemas.openxmlformats.org/officeDocument/2006/relationships/image" Target="../media/image21.png"/><Relationship Id="rId7" Type="http://schemas.openxmlformats.org/officeDocument/2006/relationships/image" Target="../media/image6.jpeg"/><Relationship Id="rId12" Type="http://schemas.openxmlformats.org/officeDocument/2006/relationships/image" Target="../media/image26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11" Type="http://schemas.microsoft.com/office/2007/relationships/hdphoto" Target="../media/hdphoto6.wdp"/><Relationship Id="rId5" Type="http://schemas.openxmlformats.org/officeDocument/2006/relationships/image" Target="../media/image18.jpeg"/><Relationship Id="rId15" Type="http://schemas.openxmlformats.org/officeDocument/2006/relationships/image" Target="../media/image23.jpeg"/><Relationship Id="rId10" Type="http://schemas.openxmlformats.org/officeDocument/2006/relationships/image" Target="../media/image9.png"/><Relationship Id="rId4" Type="http://schemas.openxmlformats.org/officeDocument/2006/relationships/image" Target="../media/image47.png"/><Relationship Id="rId9" Type="http://schemas.microsoft.com/office/2007/relationships/hdphoto" Target="../media/hdphoto5.wdp"/><Relationship Id="rId14" Type="http://schemas.openxmlformats.org/officeDocument/2006/relationships/image" Target="../media/image36.jpeg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slide" Target="slide144.xml"/><Relationship Id="rId1" Type="http://schemas.openxmlformats.org/officeDocument/2006/relationships/slideLayout" Target="../slideLayouts/slideLayout7.xml"/></Relationships>
</file>

<file path=ppt/slides/_rels/slide1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92.png"/><Relationship Id="rId7" Type="http://schemas.openxmlformats.org/officeDocument/2006/relationships/image" Target="../media/image97.png"/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1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92.png"/><Relationship Id="rId7" Type="http://schemas.openxmlformats.org/officeDocument/2006/relationships/image" Target="../media/image97.png"/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1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92.png"/><Relationship Id="rId7" Type="http://schemas.openxmlformats.org/officeDocument/2006/relationships/image" Target="../media/image97.png"/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1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92.png"/><Relationship Id="rId7" Type="http://schemas.openxmlformats.org/officeDocument/2006/relationships/image" Target="../media/image97.png"/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155.xml.rels><?xml version="1.0" encoding="UTF-8" standalone="yes"?>
<Relationships xmlns="http://schemas.openxmlformats.org/package/2006/relationships"><Relationship Id="rId8" Type="http://schemas.openxmlformats.org/officeDocument/2006/relationships/slide" Target="slide159.xml"/><Relationship Id="rId13" Type="http://schemas.openxmlformats.org/officeDocument/2006/relationships/image" Target="../media/image77.png"/><Relationship Id="rId3" Type="http://schemas.openxmlformats.org/officeDocument/2006/relationships/image" Target="../media/image92.png"/><Relationship Id="rId7" Type="http://schemas.openxmlformats.org/officeDocument/2006/relationships/image" Target="../media/image97.png"/><Relationship Id="rId12" Type="http://schemas.openxmlformats.org/officeDocument/2006/relationships/slide" Target="slide148.xml"/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5.png"/><Relationship Id="rId11" Type="http://schemas.openxmlformats.org/officeDocument/2006/relationships/image" Target="../media/image64.png"/><Relationship Id="rId5" Type="http://schemas.openxmlformats.org/officeDocument/2006/relationships/image" Target="../media/image94.png"/><Relationship Id="rId15" Type="http://schemas.openxmlformats.org/officeDocument/2006/relationships/image" Target="../media/image83.png"/><Relationship Id="rId10" Type="http://schemas.openxmlformats.org/officeDocument/2006/relationships/slide" Target="slide156.xml"/><Relationship Id="rId4" Type="http://schemas.openxmlformats.org/officeDocument/2006/relationships/image" Target="../media/image93.png"/><Relationship Id="rId9" Type="http://schemas.openxmlformats.org/officeDocument/2006/relationships/image" Target="../media/image62.png"/><Relationship Id="rId14" Type="http://schemas.openxmlformats.org/officeDocument/2006/relationships/slide" Target="slide166.xml"/></Relationships>
</file>

<file path=ppt/slides/_rels/slide1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92.png"/><Relationship Id="rId7" Type="http://schemas.openxmlformats.org/officeDocument/2006/relationships/image" Target="../media/image97.png"/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65.gif"/><Relationship Id="rId1" Type="http://schemas.openxmlformats.org/officeDocument/2006/relationships/slideLayout" Target="../slideLayouts/slideLayout7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slide" Target="slide155.xml"/><Relationship Id="rId1" Type="http://schemas.openxmlformats.org/officeDocument/2006/relationships/slideLayout" Target="../slideLayouts/slideLayout7.xml"/></Relationships>
</file>

<file path=ppt/slides/_rels/slide1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92.png"/><Relationship Id="rId7" Type="http://schemas.openxmlformats.org/officeDocument/2006/relationships/image" Target="../media/image97.png"/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65.gif"/><Relationship Id="rId1" Type="http://schemas.openxmlformats.org/officeDocument/2006/relationships/slideLayout" Target="../slideLayouts/slideLayout7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slide" Target="slide155.xml"/><Relationship Id="rId1" Type="http://schemas.openxmlformats.org/officeDocument/2006/relationships/slideLayout" Target="../slideLayouts/slideLayout7.xml"/></Relationships>
</file>

<file path=ppt/slides/_rels/slide1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92.png"/><Relationship Id="rId7" Type="http://schemas.openxmlformats.org/officeDocument/2006/relationships/image" Target="../media/image97.png"/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1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92.png"/><Relationship Id="rId7" Type="http://schemas.openxmlformats.org/officeDocument/2006/relationships/image" Target="../media/image97.png"/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1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92.png"/><Relationship Id="rId7" Type="http://schemas.openxmlformats.org/officeDocument/2006/relationships/image" Target="../media/image97.png"/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65.gif"/><Relationship Id="rId1" Type="http://schemas.openxmlformats.org/officeDocument/2006/relationships/slideLayout" Target="../slideLayouts/slideLayout7.xml"/></Relationships>
</file>

<file path=ppt/slides/_rels/slide1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92.png"/><Relationship Id="rId7" Type="http://schemas.openxmlformats.org/officeDocument/2006/relationships/image" Target="../media/image97.png"/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1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92.png"/><Relationship Id="rId7" Type="http://schemas.openxmlformats.org/officeDocument/2006/relationships/image" Target="../media/image97.png"/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1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91.png"/><Relationship Id="rId7" Type="http://schemas.openxmlformats.org/officeDocument/2006/relationships/image" Target="../media/image75.png"/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Relationship Id="rId9" Type="http://schemas.openxmlformats.org/officeDocument/2006/relationships/image" Target="../media/image55.png"/></Relationships>
</file>

<file path=ppt/slides/_rels/slide169.xml.rels><?xml version="1.0" encoding="UTF-8" standalone="yes"?>
<Relationships xmlns="http://schemas.openxmlformats.org/package/2006/relationships"><Relationship Id="rId8" Type="http://schemas.openxmlformats.org/officeDocument/2006/relationships/slide" Target="slide170.xml"/><Relationship Id="rId13" Type="http://schemas.openxmlformats.org/officeDocument/2006/relationships/image" Target="../media/image83.png"/><Relationship Id="rId3" Type="http://schemas.openxmlformats.org/officeDocument/2006/relationships/image" Target="../media/image91.png"/><Relationship Id="rId7" Type="http://schemas.openxmlformats.org/officeDocument/2006/relationships/image" Target="../media/image62.png"/><Relationship Id="rId12" Type="http://schemas.openxmlformats.org/officeDocument/2006/relationships/slide" Target="slide176.xml"/><Relationship Id="rId2" Type="http://schemas.openxmlformats.org/officeDocument/2006/relationships/image" Target="../media/image132.jpeg"/><Relationship Id="rId1" Type="http://schemas.openxmlformats.org/officeDocument/2006/relationships/slideLayout" Target="../slideLayouts/slideLayout7.xml"/><Relationship Id="rId6" Type="http://schemas.openxmlformats.org/officeDocument/2006/relationships/slide" Target="slide180.xml"/><Relationship Id="rId11" Type="http://schemas.openxmlformats.org/officeDocument/2006/relationships/image" Target="../media/image77.png"/><Relationship Id="rId5" Type="http://schemas.openxmlformats.org/officeDocument/2006/relationships/image" Target="../media/image133.jpeg"/><Relationship Id="rId10" Type="http://schemas.openxmlformats.org/officeDocument/2006/relationships/slide" Target="slide173.xml"/><Relationship Id="rId4" Type="http://schemas.openxmlformats.org/officeDocument/2006/relationships/image" Target="../media/image93.png"/><Relationship Id="rId9" Type="http://schemas.openxmlformats.org/officeDocument/2006/relationships/image" Target="../media/image6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1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90.jpeg"/><Relationship Id="rId7" Type="http://schemas.openxmlformats.org/officeDocument/2006/relationships/image" Target="../media/image94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3.png"/><Relationship Id="rId11" Type="http://schemas.openxmlformats.org/officeDocument/2006/relationships/image" Target="../media/image55.png"/><Relationship Id="rId5" Type="http://schemas.openxmlformats.org/officeDocument/2006/relationships/image" Target="../media/image92.png"/><Relationship Id="rId10" Type="http://schemas.openxmlformats.org/officeDocument/2006/relationships/image" Target="../media/image130.png"/><Relationship Id="rId4" Type="http://schemas.openxmlformats.org/officeDocument/2006/relationships/image" Target="../media/image91.png"/><Relationship Id="rId9" Type="http://schemas.openxmlformats.org/officeDocument/2006/relationships/image" Target="../media/image97.png"/></Relationships>
</file>

<file path=ppt/slides/_rels/slide1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91.png"/><Relationship Id="rId7" Type="http://schemas.openxmlformats.org/officeDocument/2006/relationships/image" Target="../media/image75.png"/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10" Type="http://schemas.openxmlformats.org/officeDocument/2006/relationships/image" Target="../media/image55.png"/><Relationship Id="rId4" Type="http://schemas.openxmlformats.org/officeDocument/2006/relationships/image" Target="../media/image92.png"/><Relationship Id="rId9" Type="http://schemas.openxmlformats.org/officeDocument/2006/relationships/image" Target="../media/image133.jpeg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slide" Target="slide169.xml"/><Relationship Id="rId1" Type="http://schemas.openxmlformats.org/officeDocument/2006/relationships/slideLayout" Target="../slideLayouts/slideLayout7.xml"/></Relationships>
</file>

<file path=ppt/slides/_rels/slide1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90.jpeg"/><Relationship Id="rId7" Type="http://schemas.openxmlformats.org/officeDocument/2006/relationships/image" Target="../media/image94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3.png"/><Relationship Id="rId11" Type="http://schemas.openxmlformats.org/officeDocument/2006/relationships/image" Target="../media/image55.png"/><Relationship Id="rId5" Type="http://schemas.openxmlformats.org/officeDocument/2006/relationships/image" Target="../media/image92.png"/><Relationship Id="rId10" Type="http://schemas.openxmlformats.org/officeDocument/2006/relationships/image" Target="../media/image130.png"/><Relationship Id="rId4" Type="http://schemas.openxmlformats.org/officeDocument/2006/relationships/image" Target="../media/image91.png"/><Relationship Id="rId9" Type="http://schemas.openxmlformats.org/officeDocument/2006/relationships/image" Target="../media/image97.png"/></Relationships>
</file>

<file path=ppt/slides/_rels/slide1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91.png"/><Relationship Id="rId7" Type="http://schemas.openxmlformats.org/officeDocument/2006/relationships/image" Target="../media/image75.png"/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10" Type="http://schemas.openxmlformats.org/officeDocument/2006/relationships/image" Target="../media/image55.png"/><Relationship Id="rId4" Type="http://schemas.openxmlformats.org/officeDocument/2006/relationships/image" Target="../media/image92.png"/><Relationship Id="rId9" Type="http://schemas.openxmlformats.org/officeDocument/2006/relationships/image" Target="../media/image133.jpeg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slide" Target="slide169.xml"/><Relationship Id="rId1" Type="http://schemas.openxmlformats.org/officeDocument/2006/relationships/slideLayout" Target="../slideLayouts/slideLayout7.xml"/></Relationships>
</file>

<file path=ppt/slides/_rels/slide1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91.png"/><Relationship Id="rId7" Type="http://schemas.openxmlformats.org/officeDocument/2006/relationships/image" Target="../media/image75.png"/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Relationship Id="rId9" Type="http://schemas.openxmlformats.org/officeDocument/2006/relationships/image" Target="../media/image55.png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7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7.xml"/><Relationship Id="rId5" Type="http://schemas.openxmlformats.org/officeDocument/2006/relationships/slide" Target="slide169.xml"/><Relationship Id="rId4" Type="http://schemas.openxmlformats.org/officeDocument/2006/relationships/image" Target="../media/image6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1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91.png"/><Relationship Id="rId7" Type="http://schemas.openxmlformats.org/officeDocument/2006/relationships/image" Target="../media/image75.png"/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Relationship Id="rId9" Type="http://schemas.openxmlformats.org/officeDocument/2006/relationships/image" Target="../media/image55.png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13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133.jpeg"/><Relationship Id="rId4" Type="http://schemas.openxmlformats.org/officeDocument/2006/relationships/image" Target="../media/image93.png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13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133.jpeg"/><Relationship Id="rId4" Type="http://schemas.openxmlformats.org/officeDocument/2006/relationships/image" Target="../media/image91.png"/></Relationships>
</file>

<file path=ppt/slides/_rels/slide1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91.png"/><Relationship Id="rId7" Type="http://schemas.openxmlformats.org/officeDocument/2006/relationships/image" Target="../media/image75.png"/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Relationship Id="rId9" Type="http://schemas.openxmlformats.org/officeDocument/2006/relationships/image" Target="../media/image55.png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7.xml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9.png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7" Type="http://schemas.openxmlformats.org/officeDocument/2006/relationships/image" Target="../media/image133.jpe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3.png"/><Relationship Id="rId5" Type="http://schemas.openxmlformats.org/officeDocument/2006/relationships/image" Target="../media/image97.png"/><Relationship Id="rId4" Type="http://schemas.openxmlformats.org/officeDocument/2006/relationships/image" Target="../media/image142.png"/></Relationships>
</file>

<file path=ppt/slides/_rels/slide1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png"/><Relationship Id="rId3" Type="http://schemas.openxmlformats.org/officeDocument/2006/relationships/image" Target="../media/image141.png"/><Relationship Id="rId7" Type="http://schemas.openxmlformats.org/officeDocument/2006/relationships/image" Target="../media/image144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3.jpeg"/><Relationship Id="rId5" Type="http://schemas.openxmlformats.org/officeDocument/2006/relationships/image" Target="../media/image97.png"/><Relationship Id="rId4" Type="http://schemas.openxmlformats.org/officeDocument/2006/relationships/image" Target="../media/image142.png"/><Relationship Id="rId9" Type="http://schemas.openxmlformats.org/officeDocument/2006/relationships/image" Target="../media/image143.png"/></Relationships>
</file>

<file path=ppt/slides/_rels/slide188.xml.rels><?xml version="1.0" encoding="UTF-8" standalone="yes"?>
<Relationships xmlns="http://schemas.openxmlformats.org/package/2006/relationships"><Relationship Id="rId8" Type="http://schemas.openxmlformats.org/officeDocument/2006/relationships/slide" Target="slide189.xml"/><Relationship Id="rId3" Type="http://schemas.openxmlformats.org/officeDocument/2006/relationships/image" Target="../media/image141.png"/><Relationship Id="rId7" Type="http://schemas.openxmlformats.org/officeDocument/2006/relationships/image" Target="../media/image146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4.png"/><Relationship Id="rId5" Type="http://schemas.openxmlformats.org/officeDocument/2006/relationships/image" Target="../media/image133.jpeg"/><Relationship Id="rId4" Type="http://schemas.openxmlformats.org/officeDocument/2006/relationships/image" Target="../media/image142.png"/><Relationship Id="rId9" Type="http://schemas.openxmlformats.org/officeDocument/2006/relationships/slide" Target="slide194.xml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7" Type="http://schemas.openxmlformats.org/officeDocument/2006/relationships/image" Target="../media/image143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4.png"/><Relationship Id="rId5" Type="http://schemas.openxmlformats.org/officeDocument/2006/relationships/image" Target="../media/image133.jpeg"/><Relationship Id="rId4" Type="http://schemas.openxmlformats.org/officeDocument/2006/relationships/image" Target="../media/image14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7" Type="http://schemas.openxmlformats.org/officeDocument/2006/relationships/image" Target="../media/image143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4.png"/><Relationship Id="rId5" Type="http://schemas.openxmlformats.org/officeDocument/2006/relationships/image" Target="../media/image133.jpeg"/><Relationship Id="rId4" Type="http://schemas.openxmlformats.org/officeDocument/2006/relationships/image" Target="../media/image142.png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7" Type="http://schemas.openxmlformats.org/officeDocument/2006/relationships/image" Target="../media/image143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4.png"/><Relationship Id="rId5" Type="http://schemas.openxmlformats.org/officeDocument/2006/relationships/image" Target="../media/image133.jpeg"/><Relationship Id="rId4" Type="http://schemas.openxmlformats.org/officeDocument/2006/relationships/image" Target="../media/image142.png"/></Relationships>
</file>

<file path=ppt/slides/_rels/slide192.xml.rels><?xml version="1.0" encoding="UTF-8" standalone="yes"?>
<Relationships xmlns="http://schemas.openxmlformats.org/package/2006/relationships"><Relationship Id="rId8" Type="http://schemas.openxmlformats.org/officeDocument/2006/relationships/slide" Target="slide188.xml"/><Relationship Id="rId3" Type="http://schemas.openxmlformats.org/officeDocument/2006/relationships/image" Target="../media/image141.png"/><Relationship Id="rId7" Type="http://schemas.openxmlformats.org/officeDocument/2006/relationships/image" Target="../media/image143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4.png"/><Relationship Id="rId5" Type="http://schemas.openxmlformats.org/officeDocument/2006/relationships/image" Target="../media/image133.jpeg"/><Relationship Id="rId4" Type="http://schemas.openxmlformats.org/officeDocument/2006/relationships/image" Target="../media/image142.png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7" Type="http://schemas.openxmlformats.org/officeDocument/2006/relationships/image" Target="../media/image143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4.png"/><Relationship Id="rId5" Type="http://schemas.openxmlformats.org/officeDocument/2006/relationships/image" Target="../media/image133.jpeg"/><Relationship Id="rId4" Type="http://schemas.openxmlformats.org/officeDocument/2006/relationships/image" Target="../media/image142.png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7" Type="http://schemas.openxmlformats.org/officeDocument/2006/relationships/image" Target="../media/image143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4.png"/><Relationship Id="rId5" Type="http://schemas.openxmlformats.org/officeDocument/2006/relationships/image" Target="../media/image133.jpeg"/><Relationship Id="rId4" Type="http://schemas.openxmlformats.org/officeDocument/2006/relationships/image" Target="../media/image142.png"/></Relationships>
</file>

<file path=ppt/slides/_rels/slide1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png"/><Relationship Id="rId3" Type="http://schemas.openxmlformats.org/officeDocument/2006/relationships/image" Target="../media/image141.png"/><Relationship Id="rId7" Type="http://schemas.openxmlformats.org/officeDocument/2006/relationships/image" Target="../media/image143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4.png"/><Relationship Id="rId5" Type="http://schemas.openxmlformats.org/officeDocument/2006/relationships/image" Target="../media/image133.jpeg"/><Relationship Id="rId4" Type="http://schemas.openxmlformats.org/officeDocument/2006/relationships/image" Target="../media/image142.png"/></Relationships>
</file>

<file path=ppt/slides/_rels/slide1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jpeg"/><Relationship Id="rId3" Type="http://schemas.openxmlformats.org/officeDocument/2006/relationships/image" Target="../media/image141.png"/><Relationship Id="rId7" Type="http://schemas.openxmlformats.org/officeDocument/2006/relationships/image" Target="../media/image143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4.png"/><Relationship Id="rId5" Type="http://schemas.openxmlformats.org/officeDocument/2006/relationships/image" Target="../media/image133.jpeg"/><Relationship Id="rId4" Type="http://schemas.openxmlformats.org/officeDocument/2006/relationships/image" Target="../media/image142.png"/></Relationships>
</file>

<file path=ppt/slides/_rels/slide1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png"/><Relationship Id="rId3" Type="http://schemas.openxmlformats.org/officeDocument/2006/relationships/image" Target="../media/image141.png"/><Relationship Id="rId7" Type="http://schemas.openxmlformats.org/officeDocument/2006/relationships/image" Target="../media/image148.jpe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4.png"/><Relationship Id="rId5" Type="http://schemas.openxmlformats.org/officeDocument/2006/relationships/image" Target="../media/image133.jpeg"/><Relationship Id="rId4" Type="http://schemas.openxmlformats.org/officeDocument/2006/relationships/image" Target="../media/image142.png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7" Type="http://schemas.openxmlformats.org/officeDocument/2006/relationships/image" Target="../media/image143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8.jpeg"/><Relationship Id="rId5" Type="http://schemas.openxmlformats.org/officeDocument/2006/relationships/image" Target="../media/image133.jpeg"/><Relationship Id="rId4" Type="http://schemas.openxmlformats.org/officeDocument/2006/relationships/image" Target="../media/image14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microsoft.com/office/2007/relationships/hdphoto" Target="../media/hdphoto4.wdp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microsoft.com/office/2007/relationships/hdphoto" Target="../media/hdphoto3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slide" Target="slide225.xml"/><Relationship Id="rId2" Type="http://schemas.openxmlformats.org/officeDocument/2006/relationships/slide" Target="slide201.xml"/><Relationship Id="rId1" Type="http://schemas.openxmlformats.org/officeDocument/2006/relationships/slideLayout" Target="../slideLayouts/slideLayout6.xml"/><Relationship Id="rId6" Type="http://schemas.openxmlformats.org/officeDocument/2006/relationships/slide" Target="slide232.xml"/><Relationship Id="rId5" Type="http://schemas.openxmlformats.org/officeDocument/2006/relationships/slide" Target="slide257.xml"/><Relationship Id="rId4" Type="http://schemas.openxmlformats.org/officeDocument/2006/relationships/slide" Target="slide236.xml"/></Relationships>
</file>

<file path=ppt/slides/_rels/slide2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3" Type="http://schemas.openxmlformats.org/officeDocument/2006/relationships/image" Target="../media/image141.png"/><Relationship Id="rId7" Type="http://schemas.openxmlformats.org/officeDocument/2006/relationships/image" Target="../media/image149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5.png"/><Relationship Id="rId5" Type="http://schemas.openxmlformats.org/officeDocument/2006/relationships/image" Target="../media/image133.jpeg"/><Relationship Id="rId4" Type="http://schemas.openxmlformats.org/officeDocument/2006/relationships/image" Target="../media/image142.png"/><Relationship Id="rId9" Type="http://schemas.openxmlformats.org/officeDocument/2006/relationships/image" Target="../media/image143.png"/></Relationships>
</file>

<file path=ppt/slides/_rels/slide2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3" Type="http://schemas.openxmlformats.org/officeDocument/2006/relationships/image" Target="../media/image141.png"/><Relationship Id="rId7" Type="http://schemas.openxmlformats.org/officeDocument/2006/relationships/image" Target="../media/image150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9.png"/><Relationship Id="rId5" Type="http://schemas.openxmlformats.org/officeDocument/2006/relationships/image" Target="../media/image133.jpeg"/><Relationship Id="rId10" Type="http://schemas.openxmlformats.org/officeDocument/2006/relationships/slide" Target="slide203.xml"/><Relationship Id="rId4" Type="http://schemas.openxmlformats.org/officeDocument/2006/relationships/image" Target="../media/image142.png"/><Relationship Id="rId9" Type="http://schemas.openxmlformats.org/officeDocument/2006/relationships/slide" Target="slide208.xml"/></Relationships>
</file>

<file path=ppt/slides/_rels/slide2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png"/><Relationship Id="rId3" Type="http://schemas.openxmlformats.org/officeDocument/2006/relationships/image" Target="../media/image141.png"/><Relationship Id="rId7" Type="http://schemas.openxmlformats.org/officeDocument/2006/relationships/image" Target="../media/image15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9.png"/><Relationship Id="rId5" Type="http://schemas.openxmlformats.org/officeDocument/2006/relationships/image" Target="../media/image133.jpeg"/><Relationship Id="rId4" Type="http://schemas.openxmlformats.org/officeDocument/2006/relationships/image" Target="../media/image142.png"/></Relationships>
</file>

<file path=ppt/slides/_rels/slide2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1.png"/><Relationship Id="rId3" Type="http://schemas.openxmlformats.org/officeDocument/2006/relationships/image" Target="../media/image152.jpeg"/><Relationship Id="rId7" Type="http://schemas.openxmlformats.org/officeDocument/2006/relationships/image" Target="../media/image149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3.jpeg"/><Relationship Id="rId5" Type="http://schemas.openxmlformats.org/officeDocument/2006/relationships/image" Target="../media/image142.png"/><Relationship Id="rId4" Type="http://schemas.openxmlformats.org/officeDocument/2006/relationships/image" Target="../media/image141.png"/><Relationship Id="rId9" Type="http://schemas.openxmlformats.org/officeDocument/2006/relationships/image" Target="../media/image143.png"/></Relationships>
</file>

<file path=ppt/slides/_rels/slide2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1.png"/><Relationship Id="rId3" Type="http://schemas.openxmlformats.org/officeDocument/2006/relationships/image" Target="../media/image152.jpeg"/><Relationship Id="rId7" Type="http://schemas.openxmlformats.org/officeDocument/2006/relationships/image" Target="../media/image149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3.jpeg"/><Relationship Id="rId5" Type="http://schemas.openxmlformats.org/officeDocument/2006/relationships/image" Target="../media/image142.png"/><Relationship Id="rId4" Type="http://schemas.openxmlformats.org/officeDocument/2006/relationships/image" Target="../media/image141.png"/><Relationship Id="rId9" Type="http://schemas.openxmlformats.org/officeDocument/2006/relationships/image" Target="../media/image143.png"/></Relationships>
</file>

<file path=ppt/slides/_rels/slide2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png"/><Relationship Id="rId3" Type="http://schemas.openxmlformats.org/officeDocument/2006/relationships/image" Target="../media/image152.jpeg"/><Relationship Id="rId7" Type="http://schemas.openxmlformats.org/officeDocument/2006/relationships/slide" Target="slide202.xml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3.jpeg"/><Relationship Id="rId5" Type="http://schemas.openxmlformats.org/officeDocument/2006/relationships/image" Target="../media/image142.png"/><Relationship Id="rId10" Type="http://schemas.openxmlformats.org/officeDocument/2006/relationships/image" Target="../media/image143.png"/><Relationship Id="rId4" Type="http://schemas.openxmlformats.org/officeDocument/2006/relationships/image" Target="../media/image141.png"/><Relationship Id="rId9" Type="http://schemas.openxmlformats.org/officeDocument/2006/relationships/image" Target="../media/image151.png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png"/><Relationship Id="rId3" Type="http://schemas.openxmlformats.org/officeDocument/2006/relationships/image" Target="../media/image141.png"/><Relationship Id="rId7" Type="http://schemas.openxmlformats.org/officeDocument/2006/relationships/image" Target="../media/image150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9.png"/><Relationship Id="rId5" Type="http://schemas.openxmlformats.org/officeDocument/2006/relationships/image" Target="../media/image133.jpeg"/><Relationship Id="rId4" Type="http://schemas.openxmlformats.org/officeDocument/2006/relationships/image" Target="../media/image142.png"/><Relationship Id="rId9" Type="http://schemas.openxmlformats.org/officeDocument/2006/relationships/image" Target="../media/image143.png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7" Type="http://schemas.openxmlformats.org/officeDocument/2006/relationships/image" Target="../media/image133.jpe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8.png"/><Relationship Id="rId5" Type="http://schemas.openxmlformats.org/officeDocument/2006/relationships/image" Target="../media/image157.png"/><Relationship Id="rId4" Type="http://schemas.openxmlformats.org/officeDocument/2006/relationships/image" Target="../media/image15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9.png"/></Relationships>
</file>

<file path=ppt/slides/_rels/slide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jpe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0.png"/></Relationships>
</file>

<file path=ppt/slides/_rels/slide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9.png"/><Relationship Id="rId4" Type="http://schemas.openxmlformats.org/officeDocument/2006/relationships/image" Target="../media/image156.png"/></Relationships>
</file>

<file path=ppt/slides/_rels/slide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jpe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3.png"/><Relationship Id="rId5" Type="http://schemas.openxmlformats.org/officeDocument/2006/relationships/image" Target="../media/image162.png"/><Relationship Id="rId4" Type="http://schemas.openxmlformats.org/officeDocument/2006/relationships/image" Target="../media/image160.png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3.png"/></Relationships>
</file>

<file path=ppt/slides/_rels/slide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3.png"/></Relationships>
</file>

<file path=ppt/slides/_rels/slide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3.png"/></Relationships>
</file>

<file path=ppt/slides/_rels/slide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3.png"/></Relationships>
</file>

<file path=ppt/slides/_rels/slide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3.png"/><Relationship Id="rId4" Type="http://schemas.openxmlformats.org/officeDocument/2006/relationships/image" Target="../media/image163.png"/></Relationships>
</file>

<file path=ppt/slides/_rels/slide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3.png"/><Relationship Id="rId4" Type="http://schemas.openxmlformats.org/officeDocument/2006/relationships/image" Target="../media/image163.png"/></Relationships>
</file>

<file path=ppt/slides/_rels/slide2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7" Type="http://schemas.openxmlformats.org/officeDocument/2006/relationships/image" Target="../media/image159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6.png"/><Relationship Id="rId5" Type="http://schemas.openxmlformats.org/officeDocument/2006/relationships/image" Target="../media/image167.png"/><Relationship Id="rId4" Type="http://schemas.openxmlformats.org/officeDocument/2006/relationships/image" Target="../media/image166.png"/></Relationships>
</file>

<file path=ppt/slides/_rels/slide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jpe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3.png"/><Relationship Id="rId4" Type="http://schemas.openxmlformats.org/officeDocument/2006/relationships/image" Target="../media/image160.png"/></Relationships>
</file>

<file path=ppt/slides/_rels/slide2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png"/><Relationship Id="rId3" Type="http://schemas.openxmlformats.org/officeDocument/2006/relationships/image" Target="../media/image141.png"/><Relationship Id="rId7" Type="http://schemas.openxmlformats.org/officeDocument/2006/relationships/image" Target="../media/image150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9.png"/><Relationship Id="rId5" Type="http://schemas.openxmlformats.org/officeDocument/2006/relationships/slide" Target="slide278.xml"/><Relationship Id="rId4" Type="http://schemas.openxmlformats.org/officeDocument/2006/relationships/image" Target="../media/image142.png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png"/><Relationship Id="rId3" Type="http://schemas.openxmlformats.org/officeDocument/2006/relationships/image" Target="../media/image141.png"/><Relationship Id="rId7" Type="http://schemas.openxmlformats.org/officeDocument/2006/relationships/image" Target="../media/image168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5.png"/><Relationship Id="rId5" Type="http://schemas.openxmlformats.org/officeDocument/2006/relationships/image" Target="../media/image133.jpeg"/><Relationship Id="rId4" Type="http://schemas.openxmlformats.org/officeDocument/2006/relationships/image" Target="../media/image142.png"/></Relationships>
</file>

<file path=ppt/slides/_rels/slide226.xml.rels><?xml version="1.0" encoding="UTF-8" standalone="yes"?>
<Relationships xmlns="http://schemas.openxmlformats.org/package/2006/relationships"><Relationship Id="rId8" Type="http://schemas.openxmlformats.org/officeDocument/2006/relationships/slide" Target="slide227.xml"/><Relationship Id="rId3" Type="http://schemas.openxmlformats.org/officeDocument/2006/relationships/image" Target="../media/image141.png"/><Relationship Id="rId7" Type="http://schemas.openxmlformats.org/officeDocument/2006/relationships/image" Target="../media/image146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8.png"/><Relationship Id="rId5" Type="http://schemas.openxmlformats.org/officeDocument/2006/relationships/image" Target="../media/image133.jpeg"/><Relationship Id="rId4" Type="http://schemas.openxmlformats.org/officeDocument/2006/relationships/image" Target="../media/image142.png"/></Relationships>
</file>

<file path=ppt/slides/_rels/slide2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7" Type="http://schemas.openxmlformats.org/officeDocument/2006/relationships/image" Target="../media/image143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8.png"/><Relationship Id="rId5" Type="http://schemas.openxmlformats.org/officeDocument/2006/relationships/image" Target="../media/image133.jpeg"/><Relationship Id="rId4" Type="http://schemas.openxmlformats.org/officeDocument/2006/relationships/image" Target="../media/image142.png"/></Relationships>
</file>

<file path=ppt/slides/_rels/slide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7" Type="http://schemas.openxmlformats.org/officeDocument/2006/relationships/image" Target="../media/image143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8.png"/><Relationship Id="rId5" Type="http://schemas.openxmlformats.org/officeDocument/2006/relationships/image" Target="../media/image133.jpeg"/><Relationship Id="rId4" Type="http://schemas.openxmlformats.org/officeDocument/2006/relationships/image" Target="../media/image142.png"/></Relationships>
</file>

<file path=ppt/slides/_rels/slide2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7" Type="http://schemas.openxmlformats.org/officeDocument/2006/relationships/image" Target="../media/image143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8.png"/><Relationship Id="rId5" Type="http://schemas.openxmlformats.org/officeDocument/2006/relationships/image" Target="../media/image133.jpeg"/><Relationship Id="rId4" Type="http://schemas.openxmlformats.org/officeDocument/2006/relationships/image" Target="../media/image14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2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3.png"/><Relationship Id="rId5" Type="http://schemas.openxmlformats.org/officeDocument/2006/relationships/image" Target="../media/image168.png"/><Relationship Id="rId4" Type="http://schemas.openxmlformats.org/officeDocument/2006/relationships/image" Target="../media/image142.png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png"/><Relationship Id="rId3" Type="http://schemas.openxmlformats.org/officeDocument/2006/relationships/image" Target="../media/image141.png"/><Relationship Id="rId7" Type="http://schemas.openxmlformats.org/officeDocument/2006/relationships/image" Target="../media/image170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9.png"/><Relationship Id="rId5" Type="http://schemas.openxmlformats.org/officeDocument/2006/relationships/image" Target="../media/image145.png"/><Relationship Id="rId4" Type="http://schemas.openxmlformats.org/officeDocument/2006/relationships/image" Target="../media/image142.png"/><Relationship Id="rId9" Type="http://schemas.openxmlformats.org/officeDocument/2006/relationships/image" Target="../media/image133.jpeg"/></Relationships>
</file>

<file path=ppt/slides/_rels/slide2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jpeg"/><Relationship Id="rId3" Type="http://schemas.openxmlformats.org/officeDocument/2006/relationships/image" Target="../media/image141.png"/><Relationship Id="rId7" Type="http://schemas.openxmlformats.org/officeDocument/2006/relationships/image" Target="../media/image143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0.png"/><Relationship Id="rId5" Type="http://schemas.openxmlformats.org/officeDocument/2006/relationships/image" Target="../media/image169.png"/><Relationship Id="rId4" Type="http://schemas.openxmlformats.org/officeDocument/2006/relationships/image" Target="../media/image142.png"/></Relationships>
</file>

<file path=ppt/slides/_rels/slide234.xml.rels><?xml version="1.0" encoding="UTF-8" standalone="yes"?>
<Relationships xmlns="http://schemas.openxmlformats.org/package/2006/relationships"><Relationship Id="rId3" Type="http://schemas.openxmlformats.org/officeDocument/2006/relationships/slide" Target="slide225.xml"/><Relationship Id="rId2" Type="http://schemas.openxmlformats.org/officeDocument/2006/relationships/slide" Target="slide201.xml"/><Relationship Id="rId1" Type="http://schemas.openxmlformats.org/officeDocument/2006/relationships/slideLayout" Target="../slideLayouts/slideLayout6.xml"/><Relationship Id="rId6" Type="http://schemas.openxmlformats.org/officeDocument/2006/relationships/slide" Target="slide232.xml"/><Relationship Id="rId5" Type="http://schemas.openxmlformats.org/officeDocument/2006/relationships/slide" Target="slide257.xml"/><Relationship Id="rId4" Type="http://schemas.openxmlformats.org/officeDocument/2006/relationships/slide" Target="slide236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png"/><Relationship Id="rId3" Type="http://schemas.openxmlformats.org/officeDocument/2006/relationships/image" Target="../media/image141.png"/><Relationship Id="rId7" Type="http://schemas.openxmlformats.org/officeDocument/2006/relationships/image" Target="../media/image17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5.png"/><Relationship Id="rId5" Type="http://schemas.openxmlformats.org/officeDocument/2006/relationships/image" Target="../media/image133.jpeg"/><Relationship Id="rId4" Type="http://schemas.openxmlformats.org/officeDocument/2006/relationships/image" Target="../media/image142.png"/></Relationships>
</file>

<file path=ppt/slides/_rels/slide237.xml.rels><?xml version="1.0" encoding="UTF-8" standalone="yes"?>
<Relationships xmlns="http://schemas.openxmlformats.org/package/2006/relationships"><Relationship Id="rId8" Type="http://schemas.openxmlformats.org/officeDocument/2006/relationships/slide" Target="slide238.xml"/><Relationship Id="rId3" Type="http://schemas.openxmlformats.org/officeDocument/2006/relationships/image" Target="../media/image141.png"/><Relationship Id="rId7" Type="http://schemas.openxmlformats.org/officeDocument/2006/relationships/image" Target="../media/image146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1.png"/><Relationship Id="rId11" Type="http://schemas.openxmlformats.org/officeDocument/2006/relationships/slide" Target="slide253.xml"/><Relationship Id="rId5" Type="http://schemas.openxmlformats.org/officeDocument/2006/relationships/image" Target="../media/image133.jpeg"/><Relationship Id="rId10" Type="http://schemas.openxmlformats.org/officeDocument/2006/relationships/slide" Target="slide249.xml"/><Relationship Id="rId4" Type="http://schemas.openxmlformats.org/officeDocument/2006/relationships/image" Target="../media/image142.png"/><Relationship Id="rId9" Type="http://schemas.openxmlformats.org/officeDocument/2006/relationships/slide" Target="slide244.xml"/></Relationships>
</file>

<file path=ppt/slides/_rels/slide2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7" Type="http://schemas.openxmlformats.org/officeDocument/2006/relationships/image" Target="../media/image143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1.png"/><Relationship Id="rId5" Type="http://schemas.openxmlformats.org/officeDocument/2006/relationships/image" Target="../media/image133.jpeg"/><Relationship Id="rId4" Type="http://schemas.openxmlformats.org/officeDocument/2006/relationships/image" Target="../media/image142.png"/></Relationships>
</file>

<file path=ppt/slides/_rels/slide2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7" Type="http://schemas.openxmlformats.org/officeDocument/2006/relationships/image" Target="../media/image143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1.png"/><Relationship Id="rId5" Type="http://schemas.openxmlformats.org/officeDocument/2006/relationships/image" Target="../media/image133.jpeg"/><Relationship Id="rId4" Type="http://schemas.openxmlformats.org/officeDocument/2006/relationships/image" Target="../media/image14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2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png"/><Relationship Id="rId3" Type="http://schemas.openxmlformats.org/officeDocument/2006/relationships/image" Target="../media/image141.png"/><Relationship Id="rId7" Type="http://schemas.openxmlformats.org/officeDocument/2006/relationships/image" Target="../media/image143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1.png"/><Relationship Id="rId5" Type="http://schemas.openxmlformats.org/officeDocument/2006/relationships/image" Target="../media/image133.jpeg"/><Relationship Id="rId4" Type="http://schemas.openxmlformats.org/officeDocument/2006/relationships/image" Target="../media/image142.png"/></Relationships>
</file>

<file path=ppt/slides/_rels/slide2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jpeg"/><Relationship Id="rId3" Type="http://schemas.openxmlformats.org/officeDocument/2006/relationships/image" Target="../media/image141.png"/><Relationship Id="rId7" Type="http://schemas.openxmlformats.org/officeDocument/2006/relationships/image" Target="../media/image143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1.png"/><Relationship Id="rId5" Type="http://schemas.openxmlformats.org/officeDocument/2006/relationships/image" Target="../media/image133.jpeg"/><Relationship Id="rId4" Type="http://schemas.openxmlformats.org/officeDocument/2006/relationships/image" Target="../media/image142.png"/></Relationships>
</file>

<file path=ppt/slides/_rels/slide2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jpeg"/><Relationship Id="rId3" Type="http://schemas.openxmlformats.org/officeDocument/2006/relationships/image" Target="../media/image141.png"/><Relationship Id="rId7" Type="http://schemas.openxmlformats.org/officeDocument/2006/relationships/image" Target="../media/image17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7.xml"/><Relationship Id="rId6" Type="http://schemas.openxmlformats.org/officeDocument/2006/relationships/slide" Target="slide234.xml"/><Relationship Id="rId5" Type="http://schemas.openxmlformats.org/officeDocument/2006/relationships/image" Target="../media/image133.jpeg"/><Relationship Id="rId4" Type="http://schemas.openxmlformats.org/officeDocument/2006/relationships/image" Target="../media/image142.png"/><Relationship Id="rId9" Type="http://schemas.openxmlformats.org/officeDocument/2006/relationships/image" Target="../media/image143.png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7" Type="http://schemas.openxmlformats.org/officeDocument/2006/relationships/image" Target="../media/image143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1.png"/><Relationship Id="rId5" Type="http://schemas.openxmlformats.org/officeDocument/2006/relationships/image" Target="../media/image133.jpeg"/><Relationship Id="rId4" Type="http://schemas.openxmlformats.org/officeDocument/2006/relationships/image" Target="../media/image142.png"/></Relationships>
</file>

<file path=ppt/slides/_rels/slide2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7" Type="http://schemas.openxmlformats.org/officeDocument/2006/relationships/image" Target="../media/image143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1.png"/><Relationship Id="rId5" Type="http://schemas.openxmlformats.org/officeDocument/2006/relationships/image" Target="../media/image133.jpeg"/><Relationship Id="rId4" Type="http://schemas.openxmlformats.org/officeDocument/2006/relationships/image" Target="../media/image142.png"/></Relationships>
</file>

<file path=ppt/slides/_rels/slide2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7" Type="http://schemas.openxmlformats.org/officeDocument/2006/relationships/image" Target="../media/image143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1.png"/><Relationship Id="rId5" Type="http://schemas.openxmlformats.org/officeDocument/2006/relationships/image" Target="../media/image133.jpeg"/><Relationship Id="rId4" Type="http://schemas.openxmlformats.org/officeDocument/2006/relationships/image" Target="../media/image142.png"/></Relationships>
</file>

<file path=ppt/slides/_rels/slide2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png"/><Relationship Id="rId3" Type="http://schemas.openxmlformats.org/officeDocument/2006/relationships/image" Target="../media/image141.png"/><Relationship Id="rId7" Type="http://schemas.openxmlformats.org/officeDocument/2006/relationships/image" Target="../media/image17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7.xml"/><Relationship Id="rId6" Type="http://schemas.openxmlformats.org/officeDocument/2006/relationships/slide" Target="slide237.xml"/><Relationship Id="rId5" Type="http://schemas.openxmlformats.org/officeDocument/2006/relationships/image" Target="../media/image133.jpeg"/><Relationship Id="rId4" Type="http://schemas.openxmlformats.org/officeDocument/2006/relationships/image" Target="../media/image142.png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png"/><Relationship Id="rId3" Type="http://schemas.openxmlformats.org/officeDocument/2006/relationships/image" Target="../media/image141.png"/><Relationship Id="rId7" Type="http://schemas.openxmlformats.org/officeDocument/2006/relationships/image" Target="../media/image143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1.png"/><Relationship Id="rId5" Type="http://schemas.openxmlformats.org/officeDocument/2006/relationships/image" Target="../media/image133.jpeg"/><Relationship Id="rId4" Type="http://schemas.openxmlformats.org/officeDocument/2006/relationships/image" Target="../media/image14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2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7" Type="http://schemas.openxmlformats.org/officeDocument/2006/relationships/image" Target="../media/image143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1.png"/><Relationship Id="rId5" Type="http://schemas.openxmlformats.org/officeDocument/2006/relationships/image" Target="../media/image133.jpeg"/><Relationship Id="rId4" Type="http://schemas.openxmlformats.org/officeDocument/2006/relationships/image" Target="../media/image142.png"/></Relationships>
</file>

<file path=ppt/slides/_rels/slide2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7" Type="http://schemas.openxmlformats.org/officeDocument/2006/relationships/image" Target="../media/image143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1.png"/><Relationship Id="rId5" Type="http://schemas.openxmlformats.org/officeDocument/2006/relationships/slide" Target="slide278.xml"/><Relationship Id="rId4" Type="http://schemas.openxmlformats.org/officeDocument/2006/relationships/image" Target="../media/image142.png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png"/><Relationship Id="rId3" Type="http://schemas.openxmlformats.org/officeDocument/2006/relationships/image" Target="../media/image141.png"/><Relationship Id="rId7" Type="http://schemas.openxmlformats.org/officeDocument/2006/relationships/image" Target="../media/image143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1.png"/><Relationship Id="rId5" Type="http://schemas.openxmlformats.org/officeDocument/2006/relationships/image" Target="../media/image133.jpeg"/><Relationship Id="rId4" Type="http://schemas.openxmlformats.org/officeDocument/2006/relationships/image" Target="../media/image142.png"/></Relationships>
</file>

<file path=ppt/slides/_rels/slide2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7" Type="http://schemas.openxmlformats.org/officeDocument/2006/relationships/image" Target="../media/image143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1.png"/><Relationship Id="rId5" Type="http://schemas.openxmlformats.org/officeDocument/2006/relationships/image" Target="../media/image133.jpeg"/><Relationship Id="rId4" Type="http://schemas.openxmlformats.org/officeDocument/2006/relationships/image" Target="../media/image142.png"/></Relationships>
</file>

<file path=ppt/slides/_rels/slide2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7" Type="http://schemas.openxmlformats.org/officeDocument/2006/relationships/slide" Target="slide278.xml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3.png"/><Relationship Id="rId5" Type="http://schemas.openxmlformats.org/officeDocument/2006/relationships/image" Target="../media/image171.png"/><Relationship Id="rId4" Type="http://schemas.openxmlformats.org/officeDocument/2006/relationships/image" Target="../media/image142.png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png"/><Relationship Id="rId3" Type="http://schemas.openxmlformats.org/officeDocument/2006/relationships/image" Target="../media/image141.png"/><Relationship Id="rId7" Type="http://schemas.openxmlformats.org/officeDocument/2006/relationships/image" Target="../media/image172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5.png"/><Relationship Id="rId5" Type="http://schemas.openxmlformats.org/officeDocument/2006/relationships/image" Target="../media/image133.jpeg"/><Relationship Id="rId4" Type="http://schemas.openxmlformats.org/officeDocument/2006/relationships/image" Target="../media/image142.png"/></Relationships>
</file>

<file path=ppt/slides/_rels/slide258.xml.rels><?xml version="1.0" encoding="UTF-8" standalone="yes"?>
<Relationships xmlns="http://schemas.openxmlformats.org/package/2006/relationships"><Relationship Id="rId8" Type="http://schemas.openxmlformats.org/officeDocument/2006/relationships/slide" Target="slide259.xml"/><Relationship Id="rId3" Type="http://schemas.openxmlformats.org/officeDocument/2006/relationships/image" Target="../media/image141.png"/><Relationship Id="rId7" Type="http://schemas.openxmlformats.org/officeDocument/2006/relationships/image" Target="../media/image146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2.png"/><Relationship Id="rId5" Type="http://schemas.openxmlformats.org/officeDocument/2006/relationships/image" Target="../media/image133.jpeg"/><Relationship Id="rId10" Type="http://schemas.openxmlformats.org/officeDocument/2006/relationships/slide" Target="slide270.xml"/><Relationship Id="rId4" Type="http://schemas.openxmlformats.org/officeDocument/2006/relationships/image" Target="../media/image142.png"/><Relationship Id="rId9" Type="http://schemas.openxmlformats.org/officeDocument/2006/relationships/slide" Target="slide263.xml"/></Relationships>
</file>

<file path=ppt/slides/_rels/slide2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7" Type="http://schemas.openxmlformats.org/officeDocument/2006/relationships/image" Target="../media/image143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2.png"/><Relationship Id="rId5" Type="http://schemas.openxmlformats.org/officeDocument/2006/relationships/image" Target="../media/image133.jpeg"/><Relationship Id="rId4" Type="http://schemas.openxmlformats.org/officeDocument/2006/relationships/image" Target="../media/image14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2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7" Type="http://schemas.openxmlformats.org/officeDocument/2006/relationships/image" Target="../media/image143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2.png"/><Relationship Id="rId5" Type="http://schemas.openxmlformats.org/officeDocument/2006/relationships/image" Target="../media/image133.jpeg"/><Relationship Id="rId4" Type="http://schemas.openxmlformats.org/officeDocument/2006/relationships/image" Target="../media/image142.png"/></Relationships>
</file>

<file path=ppt/slides/_rels/slide2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png"/><Relationship Id="rId3" Type="http://schemas.openxmlformats.org/officeDocument/2006/relationships/image" Target="../media/image141.png"/><Relationship Id="rId7" Type="http://schemas.openxmlformats.org/officeDocument/2006/relationships/image" Target="../media/image172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7.xml"/><Relationship Id="rId6" Type="http://schemas.openxmlformats.org/officeDocument/2006/relationships/slide" Target="slide258.xml"/><Relationship Id="rId5" Type="http://schemas.openxmlformats.org/officeDocument/2006/relationships/image" Target="../media/image133.jpeg"/><Relationship Id="rId4" Type="http://schemas.openxmlformats.org/officeDocument/2006/relationships/image" Target="../media/image142.png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7" Type="http://schemas.openxmlformats.org/officeDocument/2006/relationships/image" Target="../media/image142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3.png"/><Relationship Id="rId5" Type="http://schemas.openxmlformats.org/officeDocument/2006/relationships/image" Target="../media/image172.png"/><Relationship Id="rId4" Type="http://schemas.openxmlformats.org/officeDocument/2006/relationships/image" Target="../media/image133.jpeg"/></Relationships>
</file>

<file path=ppt/slides/_rels/slide2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3.png"/><Relationship Id="rId5" Type="http://schemas.openxmlformats.org/officeDocument/2006/relationships/image" Target="../media/image133.jpeg"/><Relationship Id="rId4" Type="http://schemas.openxmlformats.org/officeDocument/2006/relationships/image" Target="../media/image142.png"/></Relationships>
</file>

<file path=ppt/slides/_rels/slide2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3.png"/><Relationship Id="rId5" Type="http://schemas.openxmlformats.org/officeDocument/2006/relationships/image" Target="../media/image133.jpeg"/><Relationship Id="rId4" Type="http://schemas.openxmlformats.org/officeDocument/2006/relationships/image" Target="../media/image142.png"/></Relationships>
</file>

<file path=ppt/slides/_rels/slide2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png"/><Relationship Id="rId3" Type="http://schemas.openxmlformats.org/officeDocument/2006/relationships/image" Target="../media/image142.png"/><Relationship Id="rId7" Type="http://schemas.openxmlformats.org/officeDocument/2006/relationships/image" Target="../media/image172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1.png"/><Relationship Id="rId5" Type="http://schemas.openxmlformats.org/officeDocument/2006/relationships/image" Target="../media/image173.png"/><Relationship Id="rId4" Type="http://schemas.openxmlformats.org/officeDocument/2006/relationships/image" Target="../media/image133.jpeg"/></Relationships>
</file>

<file path=ppt/slides/_rels/slide2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7" Type="http://schemas.openxmlformats.org/officeDocument/2006/relationships/image" Target="../media/image143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2.png"/><Relationship Id="rId5" Type="http://schemas.openxmlformats.org/officeDocument/2006/relationships/image" Target="../media/image141.png"/><Relationship Id="rId4" Type="http://schemas.openxmlformats.org/officeDocument/2006/relationships/slide" Target="slide258.xml"/></Relationships>
</file>

<file path=ppt/slides/_rels/slide2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7" Type="http://schemas.openxmlformats.org/officeDocument/2006/relationships/slide" Target="slide278.xml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3.png"/><Relationship Id="rId5" Type="http://schemas.openxmlformats.org/officeDocument/2006/relationships/image" Target="../media/image172.png"/><Relationship Id="rId4" Type="http://schemas.openxmlformats.org/officeDocument/2006/relationships/image" Target="../media/image141.png"/></Relationships>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2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png"/><Relationship Id="rId3" Type="http://schemas.openxmlformats.org/officeDocument/2006/relationships/image" Target="../media/image141.png"/><Relationship Id="rId7" Type="http://schemas.openxmlformats.org/officeDocument/2006/relationships/image" Target="../media/image174.jpe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2.png"/><Relationship Id="rId5" Type="http://schemas.openxmlformats.org/officeDocument/2006/relationships/image" Target="../media/image172.png"/><Relationship Id="rId4" Type="http://schemas.openxmlformats.org/officeDocument/2006/relationships/image" Target="../media/image133.jpeg"/><Relationship Id="rId9" Type="http://schemas.openxmlformats.org/officeDocument/2006/relationships/image" Target="../media/image175.jpeg"/></Relationships>
</file>

<file path=ppt/slides/_rels/slide2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7.xml"/></Relationships>
</file>

<file path=ppt/slides/_rels/slide2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jpeg"/><Relationship Id="rId7" Type="http://schemas.openxmlformats.org/officeDocument/2006/relationships/image" Target="../media/image142.png"/><Relationship Id="rId2" Type="http://schemas.openxmlformats.org/officeDocument/2006/relationships/image" Target="../media/image17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3.jpeg"/><Relationship Id="rId5" Type="http://schemas.openxmlformats.org/officeDocument/2006/relationships/image" Target="../media/image141.png"/><Relationship Id="rId4" Type="http://schemas.openxmlformats.org/officeDocument/2006/relationships/image" Target="../media/image143.png"/></Relationships>
</file>

<file path=ppt/slides/_rels/slide2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jpeg"/><Relationship Id="rId7" Type="http://schemas.openxmlformats.org/officeDocument/2006/relationships/image" Target="../media/image146.png"/><Relationship Id="rId2" Type="http://schemas.openxmlformats.org/officeDocument/2006/relationships/image" Target="../media/image17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2.png"/><Relationship Id="rId5" Type="http://schemas.openxmlformats.org/officeDocument/2006/relationships/image" Target="../media/image133.jpeg"/><Relationship Id="rId4" Type="http://schemas.openxmlformats.org/officeDocument/2006/relationships/image" Target="../media/image141.png"/></Relationships>
</file>

<file path=ppt/slides/_rels/slide2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7" Type="http://schemas.openxmlformats.org/officeDocument/2006/relationships/image" Target="../media/image142.png"/><Relationship Id="rId2" Type="http://schemas.openxmlformats.org/officeDocument/2006/relationships/image" Target="../media/image17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3.png"/><Relationship Id="rId5" Type="http://schemas.openxmlformats.org/officeDocument/2006/relationships/image" Target="../media/image178.jpeg"/><Relationship Id="rId4" Type="http://schemas.openxmlformats.org/officeDocument/2006/relationships/image" Target="../media/image133.jpeg"/></Relationships>
</file>

<file path=ppt/slides/_rels/slide2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77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2.png"/><Relationship Id="rId4" Type="http://schemas.openxmlformats.org/officeDocument/2006/relationships/image" Target="../media/image143.png"/></Relationships>
</file>

<file path=ppt/slides/_rels/slide2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77.jpeg"/><Relationship Id="rId1" Type="http://schemas.openxmlformats.org/officeDocument/2006/relationships/slideLayout" Target="../slideLayouts/slideLayout7.xml"/><Relationship Id="rId6" Type="http://schemas.openxmlformats.org/officeDocument/2006/relationships/slide" Target="slide278.xml"/><Relationship Id="rId5" Type="http://schemas.openxmlformats.org/officeDocument/2006/relationships/image" Target="../media/image142.png"/><Relationship Id="rId4" Type="http://schemas.openxmlformats.org/officeDocument/2006/relationships/image" Target="../media/image143.png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13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3.jpeg"/><Relationship Id="rId4" Type="http://schemas.openxmlformats.org/officeDocument/2006/relationships/image" Target="../media/image91.png"/></Relationships>
</file>

<file path=ppt/slides/_rels/slide2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91.png"/><Relationship Id="rId7" Type="http://schemas.openxmlformats.org/officeDocument/2006/relationships/image" Target="../media/image75.png"/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Relationship Id="rId9" Type="http://schemas.openxmlformats.org/officeDocument/2006/relationships/image" Target="../media/image5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jpeg"/><Relationship Id="rId5" Type="http://schemas.openxmlformats.org/officeDocument/2006/relationships/image" Target="../media/image55.png"/><Relationship Id="rId4" Type="http://schemas.openxmlformats.org/officeDocument/2006/relationships/image" Target="../media/image58.png"/></Relationships>
</file>

<file path=ppt/slides/_rels/slide2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91.png"/><Relationship Id="rId7" Type="http://schemas.openxmlformats.org/officeDocument/2006/relationships/image" Target="../media/image75.png"/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Relationship Id="rId9" Type="http://schemas.openxmlformats.org/officeDocument/2006/relationships/image" Target="../media/image55.png"/></Relationships>
</file>

<file path=ppt/slides/_rels/slide2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91.png"/><Relationship Id="rId7" Type="http://schemas.openxmlformats.org/officeDocument/2006/relationships/image" Target="../media/image75.png"/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Relationship Id="rId9" Type="http://schemas.openxmlformats.org/officeDocument/2006/relationships/image" Target="../media/image55.png"/></Relationships>
</file>

<file path=ppt/slides/_rels/slide2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91.png"/><Relationship Id="rId7" Type="http://schemas.openxmlformats.org/officeDocument/2006/relationships/image" Target="../media/image75.png"/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Relationship Id="rId9" Type="http://schemas.openxmlformats.org/officeDocument/2006/relationships/image" Target="../media/image55.png"/></Relationships>
</file>

<file path=ppt/slides/_rels/slide2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91.png"/><Relationship Id="rId7" Type="http://schemas.openxmlformats.org/officeDocument/2006/relationships/image" Target="../media/image75.png"/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Relationship Id="rId9" Type="http://schemas.openxmlformats.org/officeDocument/2006/relationships/image" Target="../media/image55.png"/></Relationships>
</file>

<file path=ppt/slides/_rels/slide2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91.png"/><Relationship Id="rId7" Type="http://schemas.openxmlformats.org/officeDocument/2006/relationships/image" Target="../media/image75.png"/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Relationship Id="rId9" Type="http://schemas.openxmlformats.org/officeDocument/2006/relationships/image" Target="../media/image55.png"/></Relationships>
</file>

<file path=ppt/slides/_rels/slide2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91.png"/><Relationship Id="rId7" Type="http://schemas.openxmlformats.org/officeDocument/2006/relationships/image" Target="../media/image75.png"/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Relationship Id="rId9" Type="http://schemas.openxmlformats.org/officeDocument/2006/relationships/image" Target="../media/image55.png"/></Relationships>
</file>

<file path=ppt/slides/_rels/slide2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7.xml"/></Relationships>
</file>

<file path=ppt/slides/_rels/slide2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65.gif"/><Relationship Id="rId1" Type="http://schemas.openxmlformats.org/officeDocument/2006/relationships/slideLayout" Target="../slideLayouts/slideLayout7.xml"/></Relationships>
</file>

<file path=ppt/slides/_rels/slide2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61.png"/><Relationship Id="rId7" Type="http://schemas.openxmlformats.org/officeDocument/2006/relationships/slide" Target="slide30.xml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jpeg"/><Relationship Id="rId5" Type="http://schemas.openxmlformats.org/officeDocument/2006/relationships/image" Target="../media/image62.png"/><Relationship Id="rId4" Type="http://schemas.openxmlformats.org/officeDocument/2006/relationships/slide" Target="slide33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13" Type="http://schemas.openxmlformats.org/officeDocument/2006/relationships/image" Target="../media/image14.png"/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12" Type="http://schemas.openxmlformats.org/officeDocument/2006/relationships/image" Target="../media/image13.png"/><Relationship Id="rId2" Type="http://schemas.openxmlformats.org/officeDocument/2006/relationships/image" Target="../media/image4.jpeg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microsoft.com/office/2007/relationships/hdphoto" Target="../media/hdphoto6.wdp"/><Relationship Id="rId11" Type="http://schemas.openxmlformats.org/officeDocument/2006/relationships/image" Target="../media/image12.png"/><Relationship Id="rId5" Type="http://schemas.openxmlformats.org/officeDocument/2006/relationships/image" Target="../media/image9.png"/><Relationship Id="rId15" Type="http://schemas.openxmlformats.org/officeDocument/2006/relationships/image" Target="../media/image16.png"/><Relationship Id="rId10" Type="http://schemas.microsoft.com/office/2007/relationships/hdphoto" Target="../media/hdphoto8.wdp"/><Relationship Id="rId4" Type="http://schemas.microsoft.com/office/2007/relationships/hdphoto" Target="../media/hdphoto5.wdp"/><Relationship Id="rId9" Type="http://schemas.openxmlformats.org/officeDocument/2006/relationships/image" Target="../media/image11.png"/><Relationship Id="rId14" Type="http://schemas.openxmlformats.org/officeDocument/2006/relationships/image" Target="../media/image1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5.png"/><Relationship Id="rId4" Type="http://schemas.openxmlformats.org/officeDocument/2006/relationships/image" Target="../media/image58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gif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5" Type="http://schemas.openxmlformats.org/officeDocument/2006/relationships/slide" Target="slide29.xml"/><Relationship Id="rId4" Type="http://schemas.openxmlformats.org/officeDocument/2006/relationships/image" Target="../media/image6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7.png"/><Relationship Id="rId4" Type="http://schemas.openxmlformats.org/officeDocument/2006/relationships/image" Target="../media/image5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7" Type="http://schemas.openxmlformats.org/officeDocument/2006/relationships/image" Target="../media/image55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5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6" Type="http://schemas.microsoft.com/office/2007/relationships/hdphoto" Target="../media/hdphoto6.wdp"/><Relationship Id="rId5" Type="http://schemas.openxmlformats.org/officeDocument/2006/relationships/image" Target="../media/image9.png"/><Relationship Id="rId4" Type="http://schemas.microsoft.com/office/2007/relationships/hdphoto" Target="../media/hdphoto5.wdp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70.png"/><Relationship Id="rId7" Type="http://schemas.openxmlformats.org/officeDocument/2006/relationships/image" Target="../media/image67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5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70.png"/><Relationship Id="rId7" Type="http://schemas.openxmlformats.org/officeDocument/2006/relationships/image" Target="../media/image67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54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70.png"/><Relationship Id="rId7" Type="http://schemas.openxmlformats.org/officeDocument/2006/relationships/image" Target="../media/image67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5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7" Type="http://schemas.openxmlformats.org/officeDocument/2006/relationships/image" Target="../media/image72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png"/><Relationship Id="rId5" Type="http://schemas.openxmlformats.org/officeDocument/2006/relationships/image" Target="../media/image71.png"/><Relationship Id="rId4" Type="http://schemas.openxmlformats.org/officeDocument/2006/relationships/image" Target="../media/image5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5.png"/><Relationship Id="rId4" Type="http://schemas.openxmlformats.org/officeDocument/2006/relationships/image" Target="../media/image7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5.png"/><Relationship Id="rId4" Type="http://schemas.openxmlformats.org/officeDocument/2006/relationships/image" Target="../media/image7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5.png"/><Relationship Id="rId4" Type="http://schemas.openxmlformats.org/officeDocument/2006/relationships/image" Target="../media/image7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5.png"/><Relationship Id="rId4" Type="http://schemas.openxmlformats.org/officeDocument/2006/relationships/image" Target="../media/image7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jpeg"/><Relationship Id="rId4" Type="http://schemas.openxmlformats.org/officeDocument/2006/relationships/image" Target="../media/image6.jpe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slide" Target="slide51.xml"/><Relationship Id="rId3" Type="http://schemas.openxmlformats.org/officeDocument/2006/relationships/image" Target="../media/image67.png"/><Relationship Id="rId7" Type="http://schemas.openxmlformats.org/officeDocument/2006/relationships/image" Target="../media/image77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6" Type="http://schemas.openxmlformats.org/officeDocument/2006/relationships/slide" Target="slide54.xml"/><Relationship Id="rId5" Type="http://schemas.openxmlformats.org/officeDocument/2006/relationships/image" Target="../media/image62.png"/><Relationship Id="rId4" Type="http://schemas.openxmlformats.org/officeDocument/2006/relationships/slide" Target="slide57.xml"/><Relationship Id="rId9" Type="http://schemas.openxmlformats.org/officeDocument/2006/relationships/image" Target="../media/image6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65.gif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7" Type="http://schemas.openxmlformats.org/officeDocument/2006/relationships/slide" Target="slide50.xml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65.gif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7" Type="http://schemas.openxmlformats.org/officeDocument/2006/relationships/slide" Target="slide50.xml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5.png"/><Relationship Id="rId4" Type="http://schemas.openxmlformats.org/officeDocument/2006/relationships/image" Target="../media/image76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5.png"/><Relationship Id="rId4" Type="http://schemas.openxmlformats.org/officeDocument/2006/relationships/image" Target="../media/image7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75.png"/><Relationship Id="rId7" Type="http://schemas.openxmlformats.org/officeDocument/2006/relationships/slide" Target="slide61.xml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png"/><Relationship Id="rId5" Type="http://schemas.openxmlformats.org/officeDocument/2006/relationships/slide" Target="slide63.xml"/><Relationship Id="rId4" Type="http://schemas.openxmlformats.org/officeDocument/2006/relationships/image" Target="../media/image76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5.png"/><Relationship Id="rId4" Type="http://schemas.openxmlformats.org/officeDocument/2006/relationships/image" Target="../media/image76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75.png"/><Relationship Id="rId7" Type="http://schemas.openxmlformats.org/officeDocument/2006/relationships/slide" Target="slide61.xml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png"/><Relationship Id="rId5" Type="http://schemas.openxmlformats.org/officeDocument/2006/relationships/slide" Target="slide63.xml"/><Relationship Id="rId4" Type="http://schemas.openxmlformats.org/officeDocument/2006/relationships/image" Target="../media/image76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78.png"/><Relationship Id="rId4" Type="http://schemas.openxmlformats.org/officeDocument/2006/relationships/image" Target="../media/image76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6.png"/><Relationship Id="rId4" Type="http://schemas.openxmlformats.org/officeDocument/2006/relationships/image" Target="../media/image78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5.png"/><Relationship Id="rId4" Type="http://schemas.openxmlformats.org/officeDocument/2006/relationships/image" Target="../media/image76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82.png"/><Relationship Id="rId7" Type="http://schemas.openxmlformats.org/officeDocument/2006/relationships/slide" Target="slide74.xml"/><Relationship Id="rId12" Type="http://schemas.openxmlformats.org/officeDocument/2006/relationships/image" Target="../media/image83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11" Type="http://schemas.openxmlformats.org/officeDocument/2006/relationships/slide" Target="slide78.xml"/><Relationship Id="rId5" Type="http://schemas.openxmlformats.org/officeDocument/2006/relationships/slide" Target="slide79.xml"/><Relationship Id="rId10" Type="http://schemas.openxmlformats.org/officeDocument/2006/relationships/image" Target="../media/image64.png"/><Relationship Id="rId4" Type="http://schemas.openxmlformats.org/officeDocument/2006/relationships/image" Target="../media/image76.png"/><Relationship Id="rId9" Type="http://schemas.openxmlformats.org/officeDocument/2006/relationships/slide" Target="slide7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6" Type="http://schemas.microsoft.com/office/2007/relationships/hdphoto" Target="../media/hdphoto6.wdp"/><Relationship Id="rId5" Type="http://schemas.openxmlformats.org/officeDocument/2006/relationships/image" Target="../media/image9.png"/><Relationship Id="rId4" Type="http://schemas.microsoft.com/office/2007/relationships/hdphoto" Target="../media/hdphoto5.wdp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5.png"/><Relationship Id="rId4" Type="http://schemas.openxmlformats.org/officeDocument/2006/relationships/image" Target="../media/image76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4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65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2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slide" Target="slide69.xml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5.png"/><Relationship Id="rId4" Type="http://schemas.openxmlformats.org/officeDocument/2006/relationships/image" Target="../media/image76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6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65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2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slide" Target="slide69.xml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Relationship Id="rId6" Type="http://schemas.openxmlformats.org/officeDocument/2006/relationships/slide" Target="slide69.xml"/><Relationship Id="rId5" Type="http://schemas.openxmlformats.org/officeDocument/2006/relationships/image" Target="../media/image55.png"/><Relationship Id="rId4" Type="http://schemas.openxmlformats.org/officeDocument/2006/relationships/image" Target="../media/image76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5.png"/><Relationship Id="rId4" Type="http://schemas.openxmlformats.org/officeDocument/2006/relationships/image" Target="../media/image7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5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6.png"/><Relationship Id="rId4" Type="http://schemas.openxmlformats.org/officeDocument/2006/relationships/image" Target="../media/image55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7.png"/><Relationship Id="rId4" Type="http://schemas.openxmlformats.org/officeDocument/2006/relationships/image" Target="../media/image55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7.png"/><Relationship Id="rId4" Type="http://schemas.openxmlformats.org/officeDocument/2006/relationships/image" Target="../media/image55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7.png"/><Relationship Id="rId4" Type="http://schemas.openxmlformats.org/officeDocument/2006/relationships/image" Target="../media/image55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7.png"/><Relationship Id="rId4" Type="http://schemas.openxmlformats.org/officeDocument/2006/relationships/image" Target="../media/image55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7.png"/><Relationship Id="rId4" Type="http://schemas.openxmlformats.org/officeDocument/2006/relationships/image" Target="../media/image55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5.png"/><Relationship Id="rId4" Type="http://schemas.openxmlformats.org/officeDocument/2006/relationships/image" Target="../media/image87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5.png"/><Relationship Id="rId4" Type="http://schemas.openxmlformats.org/officeDocument/2006/relationships/image" Target="../media/image87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5.png"/><Relationship Id="rId4" Type="http://schemas.openxmlformats.org/officeDocument/2006/relationships/image" Target="../media/image87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5.png"/><Relationship Id="rId4" Type="http://schemas.openxmlformats.org/officeDocument/2006/relationships/image" Target="../media/image87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6.png"/><Relationship Id="rId4" Type="http://schemas.openxmlformats.org/officeDocument/2006/relationships/image" Target="../media/image55.pn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87.png"/><Relationship Id="rId7" Type="http://schemas.openxmlformats.org/officeDocument/2006/relationships/slide" Target="slide104.xml"/><Relationship Id="rId12" Type="http://schemas.openxmlformats.org/officeDocument/2006/relationships/image" Target="../media/image83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11" Type="http://schemas.openxmlformats.org/officeDocument/2006/relationships/slide" Target="slide101.xml"/><Relationship Id="rId5" Type="http://schemas.openxmlformats.org/officeDocument/2006/relationships/slide" Target="slide98.xml"/><Relationship Id="rId10" Type="http://schemas.openxmlformats.org/officeDocument/2006/relationships/image" Target="../media/image64.png"/><Relationship Id="rId4" Type="http://schemas.openxmlformats.org/officeDocument/2006/relationships/image" Target="../media/image76.png"/><Relationship Id="rId9" Type="http://schemas.openxmlformats.org/officeDocument/2006/relationships/slide" Target="slide95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6.png"/><Relationship Id="rId4" Type="http://schemas.openxmlformats.org/officeDocument/2006/relationships/image" Target="../media/image55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65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7.png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slide" Target="slide94.xml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6.png"/><Relationship Id="rId4" Type="http://schemas.openxmlformats.org/officeDocument/2006/relationships/image" Target="../media/image55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65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fbeeldingsresultaat voor de pest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-1370216" y="-42300"/>
            <a:ext cx="11788182" cy="720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xmlns="" id="{2702F604-8D85-46BF-86FA-43505B255F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3968" y="2293223"/>
            <a:ext cx="7772400" cy="1362075"/>
          </a:xfrm>
        </p:spPr>
        <p:txBody>
          <a:bodyPr>
            <a:normAutofit/>
            <a:scene3d>
              <a:camera prst="orthographicFront"/>
              <a:lightRig rig="threePt" dir="t"/>
            </a:scene3d>
            <a:sp3d extrusionH="57150">
              <a:bevelT w="38100" h="38100" prst="angle"/>
            </a:sp3d>
          </a:bodyPr>
          <a:lstStyle/>
          <a:p>
            <a:r>
              <a:rPr lang="nl-NL" sz="6000" dirty="0">
                <a:solidFill>
                  <a:schemeClr val="bg1"/>
                </a:solidFill>
                <a:effectLst>
                  <a:glow rad="228600">
                    <a:schemeClr val="tx1">
                      <a:alpha val="40000"/>
                    </a:schemeClr>
                  </a:glow>
                  <a:outerShdw blurRad="50800" dist="38100" algn="l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  <a:latin typeface="Algerian" panose="04020705040A02060702" pitchFamily="82" charset="0"/>
              </a:rPr>
              <a:t>De pest</a:t>
            </a:r>
          </a:p>
        </p:txBody>
      </p:sp>
      <p:pic>
        <p:nvPicPr>
          <p:cNvPr id="1028" name="Picture 4" descr="Afbeeldingsresultaat voor de pes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 xmlns="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707904" y="4131910"/>
            <a:ext cx="4536504" cy="2562559"/>
          </a:xfrm>
          <a:prstGeom prst="rect">
            <a:avLst/>
          </a:prstGeom>
          <a:noFill/>
          <a:effectLst>
            <a:softEdge rad="317500"/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fbeeldingsresultaat voor de pest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 xmlns="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55576" y="3463813"/>
            <a:ext cx="3048000" cy="1800225"/>
          </a:xfrm>
          <a:prstGeom prst="rect">
            <a:avLst/>
          </a:prstGeom>
          <a:noFill/>
          <a:effectLst>
            <a:softEdge rad="317500"/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6589017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Afbeeldingsresultaat voor de pest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 bwMode="auto">
          <a:xfrm rot="5400000">
            <a:off x="890973" y="-1513792"/>
            <a:ext cx="6858000" cy="9865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Afbeeldingsresultaat voor de pes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39552" y="1196752"/>
            <a:ext cx="3418574" cy="208823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3554" name="Picture 2" descr="Afbeeldingsresultaat voor plague doctor 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-972616" y="0"/>
            <a:ext cx="8964996" cy="11953328"/>
          </a:xfrm>
          <a:prstGeom prst="rect">
            <a:avLst/>
          </a:prstGeom>
          <a:noFill/>
        </p:spPr>
      </p:pic>
      <p:sp>
        <p:nvSpPr>
          <p:cNvPr id="3" name="Tekstvak 2"/>
          <p:cNvSpPr txBox="1"/>
          <p:nvPr/>
        </p:nvSpPr>
        <p:spPr>
          <a:xfrm>
            <a:off x="232155" y="0"/>
            <a:ext cx="8717451" cy="64633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ctr"/>
            <a:r>
              <a:rPr lang="nl-BE" sz="3600" dirty="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  <a:outerShdw blurRad="50800" dist="38100" algn="l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  <a:latin typeface="Algerian" panose="04020705040A02060702" pitchFamily="82" charset="0"/>
              </a:rPr>
              <a:t>Wat is een pestmasker/Pestdoktor</a:t>
            </a:r>
          </a:p>
        </p:txBody>
      </p:sp>
      <p:pic>
        <p:nvPicPr>
          <p:cNvPr id="25602" name="Picture 2" descr="Gerelateerde afbeeldi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4077072"/>
            <a:ext cx="3521259" cy="3096344"/>
          </a:xfrm>
          <a:prstGeom prst="rect">
            <a:avLst/>
          </a:prstGeom>
          <a:noFill/>
        </p:spPr>
      </p:pic>
      <p:pic>
        <p:nvPicPr>
          <p:cNvPr id="25605" name="Picture 5" descr="Afbeeldingsresultaat voor plague doctor png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flipH="1">
            <a:off x="6372200" y="2060848"/>
            <a:ext cx="3254621" cy="5616624"/>
          </a:xfrm>
          <a:prstGeom prst="rect">
            <a:avLst/>
          </a:prstGeom>
          <a:noFill/>
        </p:spPr>
      </p:pic>
      <p:sp>
        <p:nvSpPr>
          <p:cNvPr id="11" name="TextBox 10"/>
          <p:cNvSpPr txBox="1"/>
          <p:nvPr/>
        </p:nvSpPr>
        <p:spPr>
          <a:xfrm>
            <a:off x="5580112" y="836712"/>
            <a:ext cx="212186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3200" dirty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-Azijn</a:t>
            </a:r>
          </a:p>
          <a:p>
            <a:r>
              <a:rPr lang="nl-BE" sz="3200" dirty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-Ambergrijs</a:t>
            </a:r>
          </a:p>
          <a:p>
            <a:r>
              <a:rPr lang="nl-BE" sz="3200" dirty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-Kamfer</a:t>
            </a:r>
          </a:p>
        </p:txBody>
      </p:sp>
    </p:spTree>
    <p:extLst>
      <p:ext uri="{BB962C8B-B14F-4D97-AF65-F5344CB8AC3E}">
        <p14:creationId xmlns:p14="http://schemas.microsoft.com/office/powerpoint/2010/main" xmlns="" val="1857162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300" tmFilter="0,0; .5, 1; 1, 1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Motion origin="layout" path="M 0 0 L -0.38576 -0.01042 " pathEditMode="relative" ptsTypes="AA">
                                      <p:cBhvr>
                                        <p:cTn id="15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  <p:bldP spid="11" grpId="2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16600" dirty="0"/>
              <a:t>GAME OVER</a:t>
            </a:r>
          </a:p>
        </p:txBody>
      </p:sp>
      <p:sp>
        <p:nvSpPr>
          <p:cNvPr id="3" name="Rectangle 2">
            <a:hlinkClick r:id="rId2" action="ppaction://hlinksldjump"/>
          </p:cNvPr>
          <p:cNvSpPr/>
          <p:nvPr/>
        </p:nvSpPr>
        <p:spPr>
          <a:xfrm>
            <a:off x="1979712" y="0"/>
            <a:ext cx="4824536" cy="93610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800" dirty="0"/>
              <a:t>Druk hier om nog een keer te proberen</a:t>
            </a:r>
          </a:p>
        </p:txBody>
      </p:sp>
    </p:spTree>
  </p:cSld>
  <p:clrMapOvr>
    <a:masterClrMapping/>
  </p:clrMapOvr>
  <p:transition advClick="0"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"/>
            <a:ext cx="9144000" cy="70640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139952" y="3284984"/>
            <a:ext cx="1926890" cy="3303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 descr="http://fc05.deviantart.net/fs71/f/2010/033/0/b/rainbow_textbox_by_sexy_colours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-1108248" y="413048"/>
            <a:ext cx="11379200" cy="2133600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971600" y="836712"/>
            <a:ext cx="70104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Jan: </a:t>
            </a:r>
            <a:r>
              <a:rPr lang="en-US" sz="3200" dirty="0" err="1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Wel</a:t>
            </a:r>
            <a:r>
              <a:rPr lang="en-US" sz="3200" dirty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 u </a:t>
            </a:r>
            <a:r>
              <a:rPr lang="en-US" sz="3200" dirty="0" err="1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heeft</a:t>
            </a:r>
            <a:r>
              <a:rPr lang="en-US" sz="3200" dirty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- </a:t>
            </a:r>
            <a:r>
              <a:rPr lang="en-US" sz="3200" dirty="0" err="1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wacht</a:t>
            </a:r>
            <a:r>
              <a:rPr lang="en-US" sz="3200" dirty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! </a:t>
            </a:r>
            <a:r>
              <a:rPr lang="en-US" sz="3200" dirty="0" err="1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Kunt</a:t>
            </a:r>
            <a:r>
              <a:rPr lang="en-US" sz="3200" dirty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 u </a:t>
            </a:r>
            <a:r>
              <a:rPr lang="en-US" sz="3200" dirty="0" err="1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dat</a:t>
            </a:r>
            <a:r>
              <a:rPr lang="en-US" sz="3200" dirty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 </a:t>
            </a:r>
            <a:r>
              <a:rPr lang="en-US" sz="3200" dirty="0" err="1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nog</a:t>
            </a:r>
            <a:r>
              <a:rPr lang="en-US" sz="3200" dirty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 even </a:t>
            </a:r>
            <a:r>
              <a:rPr lang="en-US" sz="3200" dirty="0" err="1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herhalen</a:t>
            </a:r>
            <a:r>
              <a:rPr lang="en-US" sz="3200" dirty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?</a:t>
            </a:r>
          </a:p>
        </p:txBody>
      </p:sp>
      <p:pic>
        <p:nvPicPr>
          <p:cNvPr id="12" name="Picture 11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00FF00"/>
              </a:clrFrom>
              <a:clrTo>
                <a:srgbClr val="00FF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979712" y="3501008"/>
            <a:ext cx="1656184" cy="1656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8">
            <a:hlinkClick r:id="" action="ppaction://hlinkshowjump?jump=nextslide"/>
          </p:cNvPr>
          <p:cNvSpPr/>
          <p:nvPr/>
        </p:nvSpPr>
        <p:spPr>
          <a:xfrm>
            <a:off x="7164288" y="188640"/>
            <a:ext cx="1728192" cy="6480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800" dirty="0"/>
              <a:t>Volgende</a:t>
            </a:r>
          </a:p>
        </p:txBody>
      </p:sp>
    </p:spTree>
  </p:cSld>
  <p:clrMapOvr>
    <a:masterClrMapping/>
  </p:clrMapOvr>
  <p:transition advClick="0"/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"/>
            <a:ext cx="9144000" cy="70640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139952" y="3284984"/>
            <a:ext cx="1926890" cy="3303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 descr="http://fc05.deviantart.net/fs71/f/2010/033/0/b/rainbow_textbox_by_sexy_colours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-1108248" y="413048"/>
            <a:ext cx="11379200" cy="2133600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971600" y="836712"/>
            <a:ext cx="7010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Dirk: </a:t>
            </a:r>
            <a:r>
              <a:rPr lang="en-US" sz="3200" dirty="0" err="1"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Ja</a:t>
            </a:r>
            <a:r>
              <a:rPr lang="en-US" sz="3200" dirty="0"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.</a:t>
            </a:r>
          </a:p>
        </p:txBody>
      </p:sp>
      <p:pic>
        <p:nvPicPr>
          <p:cNvPr id="12" name="Picture 11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00FF00"/>
              </a:clrFrom>
              <a:clrTo>
                <a:srgbClr val="00FF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979712" y="3501008"/>
            <a:ext cx="1656184" cy="1656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8">
            <a:hlinkClick r:id="rId6" action="ppaction://hlinksldjump"/>
          </p:cNvPr>
          <p:cNvSpPr/>
          <p:nvPr/>
        </p:nvSpPr>
        <p:spPr>
          <a:xfrm>
            <a:off x="7164288" y="188640"/>
            <a:ext cx="1728192" cy="6480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800" dirty="0"/>
              <a:t>Volgende</a:t>
            </a:r>
          </a:p>
        </p:txBody>
      </p:sp>
    </p:spTree>
  </p:cSld>
  <p:clrMapOvr>
    <a:masterClrMapping/>
  </p:clrMapOvr>
  <p:transition advClick="0"/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"/>
            <a:ext cx="9144000" cy="70640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139952" y="3284984"/>
            <a:ext cx="1926890" cy="3303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 descr="http://fc05.deviantart.net/fs71/f/2010/033/0/b/rainbow_textbox_by_sexy_colours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-1108248" y="413048"/>
            <a:ext cx="11379200" cy="2133600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971600" y="836712"/>
            <a:ext cx="7010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Jan: </a:t>
            </a:r>
            <a:r>
              <a:rPr lang="en-US" sz="3200" dirty="0" err="1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Wel</a:t>
            </a:r>
            <a:r>
              <a:rPr lang="en-US" sz="3200" dirty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 … u </a:t>
            </a:r>
            <a:r>
              <a:rPr lang="en-US" sz="3200" dirty="0" err="1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heeft</a:t>
            </a:r>
            <a:r>
              <a:rPr lang="en-US" sz="3200" dirty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 </a:t>
            </a:r>
            <a:r>
              <a:rPr lang="en-US" sz="3200" dirty="0" err="1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builenpest</a:t>
            </a:r>
            <a:r>
              <a:rPr lang="en-US" sz="3200" dirty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.</a:t>
            </a:r>
          </a:p>
        </p:txBody>
      </p:sp>
      <p:pic>
        <p:nvPicPr>
          <p:cNvPr id="12" name="Picture 11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00FF00"/>
              </a:clrFrom>
              <a:clrTo>
                <a:srgbClr val="00FF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979712" y="3501008"/>
            <a:ext cx="1656184" cy="1656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8">
            <a:hlinkClick r:id="" action="ppaction://hlinkshowjump?jump=nextslide"/>
          </p:cNvPr>
          <p:cNvSpPr/>
          <p:nvPr/>
        </p:nvSpPr>
        <p:spPr>
          <a:xfrm>
            <a:off x="7164288" y="188640"/>
            <a:ext cx="1728192" cy="6480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800" dirty="0"/>
              <a:t>Volgende</a:t>
            </a:r>
          </a:p>
        </p:txBody>
      </p:sp>
    </p:spTree>
  </p:cSld>
  <p:clrMapOvr>
    <a:masterClrMapping/>
  </p:clrMapOvr>
  <p:transition advClick="0"/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"/>
            <a:ext cx="9144000" cy="70640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139952" y="3284984"/>
            <a:ext cx="1926890" cy="3303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 descr="http://fc05.deviantart.net/fs71/f/2010/033/0/b/rainbow_textbox_by_sexy_colours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-1108248" y="413048"/>
            <a:ext cx="11379200" cy="2133600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971600" y="836712"/>
            <a:ext cx="7010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Dirk: </a:t>
            </a:r>
            <a:r>
              <a:rPr lang="en-US" sz="3200" dirty="0" err="1"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Builen-wat</a:t>
            </a:r>
            <a:r>
              <a:rPr lang="en-US" sz="3200" dirty="0"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?.</a:t>
            </a:r>
          </a:p>
        </p:txBody>
      </p:sp>
      <p:pic>
        <p:nvPicPr>
          <p:cNvPr id="12" name="Picture 11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00FF00"/>
              </a:clrFrom>
              <a:clrTo>
                <a:srgbClr val="00FF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979712" y="3501008"/>
            <a:ext cx="1656184" cy="1656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8">
            <a:hlinkClick r:id="" action="ppaction://hlinkshowjump?jump=nextslide"/>
          </p:cNvPr>
          <p:cNvSpPr/>
          <p:nvPr/>
        </p:nvSpPr>
        <p:spPr>
          <a:xfrm>
            <a:off x="7164288" y="188640"/>
            <a:ext cx="1728192" cy="6480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800" dirty="0"/>
              <a:t>Volgende</a:t>
            </a:r>
          </a:p>
        </p:txBody>
      </p:sp>
    </p:spTree>
  </p:cSld>
  <p:clrMapOvr>
    <a:masterClrMapping/>
  </p:clrMapOvr>
  <p:transition advClick="0"/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"/>
            <a:ext cx="9144000" cy="70640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139952" y="3284984"/>
            <a:ext cx="1926890" cy="3303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 descr="http://fc05.deviantart.net/fs71/f/2010/033/0/b/rainbow_textbox_by_sexy_colours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-1108248" y="413048"/>
            <a:ext cx="11379200" cy="2133600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971600" y="836712"/>
            <a:ext cx="70104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Jan: </a:t>
            </a:r>
            <a:r>
              <a:rPr lang="en-US" sz="3200" dirty="0" err="1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Builenpest</a:t>
            </a:r>
            <a:r>
              <a:rPr lang="en-US" sz="3200" dirty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. Die pest </a:t>
            </a:r>
            <a:r>
              <a:rPr lang="en-US" sz="3200" dirty="0" err="1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kent</a:t>
            </a:r>
            <a:r>
              <a:rPr lang="en-US" sz="3200" dirty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 </a:t>
            </a:r>
            <a:r>
              <a:rPr lang="en-US" sz="3200" dirty="0" err="1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hoge</a:t>
            </a:r>
            <a:r>
              <a:rPr lang="en-US" sz="3200" dirty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 </a:t>
            </a:r>
            <a:r>
              <a:rPr lang="en-US" sz="3200" dirty="0" err="1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mortaliteit</a:t>
            </a:r>
            <a:r>
              <a:rPr lang="en-US" sz="3200" dirty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.</a:t>
            </a:r>
          </a:p>
        </p:txBody>
      </p:sp>
      <p:pic>
        <p:nvPicPr>
          <p:cNvPr id="12" name="Picture 11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00FF00"/>
              </a:clrFrom>
              <a:clrTo>
                <a:srgbClr val="00FF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979712" y="3501008"/>
            <a:ext cx="1656184" cy="1656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8">
            <a:hlinkClick r:id="" action="ppaction://hlinkshowjump?jump=nextslide"/>
          </p:cNvPr>
          <p:cNvSpPr/>
          <p:nvPr/>
        </p:nvSpPr>
        <p:spPr>
          <a:xfrm>
            <a:off x="7164288" y="188640"/>
            <a:ext cx="1728192" cy="6480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800" dirty="0"/>
              <a:t>Volgende</a:t>
            </a:r>
          </a:p>
        </p:txBody>
      </p:sp>
    </p:spTree>
  </p:cSld>
  <p:clrMapOvr>
    <a:masterClrMapping/>
  </p:clrMapOvr>
  <p:transition advClick="0"/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"/>
            <a:ext cx="9144000" cy="70640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139952" y="3284984"/>
            <a:ext cx="1926890" cy="3303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 descr="http://fc05.deviantart.net/fs71/f/2010/033/0/b/rainbow_textbox_by_sexy_colours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-1108248" y="413048"/>
            <a:ext cx="11379200" cy="2133600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971600" y="836712"/>
            <a:ext cx="7010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Jan: </a:t>
            </a:r>
            <a:r>
              <a:rPr lang="en-US" sz="3200" dirty="0" err="1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Als</a:t>
            </a:r>
            <a:r>
              <a:rPr lang="en-US" sz="3200" dirty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 we </a:t>
            </a:r>
            <a:r>
              <a:rPr lang="en-US" sz="3200" dirty="0" err="1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hier</a:t>
            </a:r>
            <a:r>
              <a:rPr lang="en-US" sz="3200" dirty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 </a:t>
            </a:r>
            <a:r>
              <a:rPr lang="en-US" sz="3200" dirty="0" err="1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niks</a:t>
            </a:r>
            <a:r>
              <a:rPr lang="en-US" sz="3200" dirty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 </a:t>
            </a:r>
            <a:r>
              <a:rPr lang="en-US" sz="3200" dirty="0" err="1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aan</a:t>
            </a:r>
            <a:r>
              <a:rPr lang="en-US" sz="3200" dirty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 </a:t>
            </a:r>
            <a:r>
              <a:rPr lang="en-US" sz="3200" dirty="0" err="1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doen</a:t>
            </a:r>
            <a:r>
              <a:rPr lang="en-US" sz="3200" dirty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 </a:t>
            </a:r>
            <a:r>
              <a:rPr lang="en-US" sz="3200" dirty="0" err="1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binnen</a:t>
            </a:r>
            <a:r>
              <a:rPr lang="en-US" sz="3200" dirty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 2 of 4 </a:t>
            </a:r>
            <a:r>
              <a:rPr lang="en-US" sz="3200" dirty="0" err="1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dagen</a:t>
            </a:r>
            <a:r>
              <a:rPr lang="en-US" sz="3200" dirty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, </a:t>
            </a:r>
            <a:r>
              <a:rPr lang="en-US" sz="3200" dirty="0" err="1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dan</a:t>
            </a:r>
            <a:r>
              <a:rPr lang="en-US" sz="3200" dirty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 bent u </a:t>
            </a:r>
            <a:r>
              <a:rPr lang="en-US" sz="3200" dirty="0" err="1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dood</a:t>
            </a:r>
            <a:r>
              <a:rPr lang="en-US" sz="3200" dirty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.</a:t>
            </a:r>
          </a:p>
        </p:txBody>
      </p:sp>
      <p:pic>
        <p:nvPicPr>
          <p:cNvPr id="12" name="Picture 11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00FF00"/>
              </a:clrFrom>
              <a:clrTo>
                <a:srgbClr val="00FF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979712" y="3501008"/>
            <a:ext cx="1656184" cy="1656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8">
            <a:hlinkClick r:id="" action="ppaction://hlinkshowjump?jump=nextslide"/>
          </p:cNvPr>
          <p:cNvSpPr/>
          <p:nvPr/>
        </p:nvSpPr>
        <p:spPr>
          <a:xfrm>
            <a:off x="7164288" y="188640"/>
            <a:ext cx="1728192" cy="6480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800" dirty="0"/>
              <a:t>Volgende</a:t>
            </a:r>
          </a:p>
        </p:txBody>
      </p:sp>
    </p:spTree>
  </p:cSld>
  <p:clrMapOvr>
    <a:masterClrMapping/>
  </p:clrMapOvr>
  <p:transition advClick="0"/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"/>
            <a:ext cx="9144000" cy="70640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139952" y="3284984"/>
            <a:ext cx="1926890" cy="3303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 descr="http://fc05.deviantart.net/fs71/f/2010/033/0/b/rainbow_textbox_by_sexy_colours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-1108248" y="413048"/>
            <a:ext cx="11379200" cy="2133600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971600" y="836712"/>
            <a:ext cx="7010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Dirk: D-d-</a:t>
            </a:r>
            <a:r>
              <a:rPr lang="en-US" sz="3200" dirty="0" err="1"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dood</a:t>
            </a:r>
            <a:r>
              <a:rPr lang="en-US" sz="3200" dirty="0"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!</a:t>
            </a:r>
          </a:p>
        </p:txBody>
      </p:sp>
      <p:pic>
        <p:nvPicPr>
          <p:cNvPr id="12" name="Picture 11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00FF00"/>
              </a:clrFrom>
              <a:clrTo>
                <a:srgbClr val="00FF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979712" y="3501008"/>
            <a:ext cx="1656184" cy="1656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8">
            <a:hlinkClick r:id="" action="ppaction://hlinkshowjump?jump=nextslide"/>
          </p:cNvPr>
          <p:cNvSpPr/>
          <p:nvPr/>
        </p:nvSpPr>
        <p:spPr>
          <a:xfrm>
            <a:off x="7164288" y="188640"/>
            <a:ext cx="1728192" cy="6480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800" dirty="0"/>
              <a:t>Volgende</a:t>
            </a:r>
          </a:p>
        </p:txBody>
      </p:sp>
    </p:spTree>
  </p:cSld>
  <p:clrMapOvr>
    <a:masterClrMapping/>
  </p:clrMapOvr>
  <p:transition advClick="0"/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411760" y="0"/>
            <a:ext cx="5400600" cy="659735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rot="4269943">
            <a:off x="1501130" y="1817165"/>
            <a:ext cx="2736304" cy="56635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5538" name="Picture 2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 b="17784"/>
          <a:stretch>
            <a:fillRect/>
          </a:stretch>
        </p:blipFill>
        <p:spPr bwMode="auto">
          <a:xfrm>
            <a:off x="0" y="-5067944"/>
            <a:ext cx="9144000" cy="129899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10" descr="http://fc05.deviantart.net/fs71/f/2010/033/0/b/rainbow_textbox_by_sexy_colours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-1044624" y="4365104"/>
            <a:ext cx="11379200" cy="2133600"/>
          </a:xfrm>
          <a:prstGeom prst="rect">
            <a:avLst/>
          </a:prstGeom>
          <a:noFill/>
        </p:spPr>
      </p:pic>
      <p:sp>
        <p:nvSpPr>
          <p:cNvPr id="12" name="TextBox 11"/>
          <p:cNvSpPr txBox="1"/>
          <p:nvPr/>
        </p:nvSpPr>
        <p:spPr>
          <a:xfrm>
            <a:off x="1043608" y="4797152"/>
            <a:ext cx="7010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Man: D O </a:t>
            </a:r>
            <a:r>
              <a:rPr lang="en-US" sz="3200" dirty="0" err="1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O</a:t>
            </a:r>
            <a:r>
              <a:rPr lang="en-US" sz="3200" dirty="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 D ! ! ? ! </a:t>
            </a:r>
            <a:r>
              <a:rPr lang="en-US" sz="3200" dirty="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  <a:sym typeface="Wingdings" pitchFamily="2" charset="2"/>
              </a:rPr>
              <a:t></a:t>
            </a:r>
            <a:endParaRPr lang="en-US" sz="3200" dirty="0">
              <a:effectLst>
                <a:glow rad="228600">
                  <a:schemeClr val="accent4">
                    <a:satMod val="175000"/>
                    <a:alpha val="40000"/>
                  </a:schemeClr>
                </a:glow>
              </a:effectLst>
              <a:latin typeface="Comic Sans MS" pitchFamily="66" charset="0"/>
              <a:ea typeface="MS UI Gothic" pitchFamily="34" charset="-128"/>
              <a:cs typeface="Courier New" pitchFamily="49" charset="0"/>
            </a:endParaRPr>
          </a:p>
        </p:txBody>
      </p:sp>
      <p:sp>
        <p:nvSpPr>
          <p:cNvPr id="13" name="Rectangle 12">
            <a:hlinkClick r:id="" action="ppaction://hlinkshowjump?jump=nextslide"/>
          </p:cNvPr>
          <p:cNvSpPr/>
          <p:nvPr/>
        </p:nvSpPr>
        <p:spPr>
          <a:xfrm>
            <a:off x="7164288" y="188640"/>
            <a:ext cx="1728192" cy="6480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800" dirty="0"/>
              <a:t>Volgende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Afbeeldingsresultaat voor de pest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 bwMode="auto">
          <a:xfrm rot="5400000">
            <a:off x="890973" y="-1513792"/>
            <a:ext cx="6858000" cy="9865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6628" name="Picture 4" descr="https://upload.wikimedia.org/wikipedia/commons/thumb/0/0c/Leeuwenberghkerk.JPG/800px-Leeuwenberghkerk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916832"/>
            <a:ext cx="4487236" cy="4608512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26630" name="Picture 6" descr="https://upload.wikimedia.org/wikipedia/commons/thumb/e/ef/Overzicht_voorgevel_en_linker_zijgevel_en_waterpomp_-_Sint-Oedenrode_-_20347755_-_RCE.jpg/250px-Overzicht_voorgevel_en_linker_zijgevel_en_waterpomp_-_Sint-Oedenrode_-_20347755_-_RCE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436096" y="3284984"/>
            <a:ext cx="3096344" cy="3148824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3" name="Tekstvak 2"/>
          <p:cNvSpPr txBox="1"/>
          <p:nvPr/>
        </p:nvSpPr>
        <p:spPr>
          <a:xfrm>
            <a:off x="785191" y="0"/>
            <a:ext cx="7611379" cy="1200329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ctr"/>
            <a:r>
              <a:rPr lang="nl-BE" sz="3600" dirty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  <a:latin typeface="Algerian" panose="04020705040A02060702" pitchFamily="82" charset="0"/>
              </a:rPr>
              <a:t>Hoe werden mensen die de pest </a:t>
            </a:r>
          </a:p>
          <a:p>
            <a:pPr algn="ctr"/>
            <a:r>
              <a:rPr lang="nl-BE" sz="3600" dirty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  <a:latin typeface="Algerian" panose="04020705040A02060702" pitchFamily="82" charset="0"/>
              </a:rPr>
              <a:t>hadden behandeld?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347864" y="206084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nl-BE" dirty="0"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076056" y="1340768"/>
            <a:ext cx="356341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BE" sz="3200" dirty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Pesthuizen</a:t>
            </a:r>
          </a:p>
          <a:p>
            <a:pPr algn="ctr"/>
            <a:endParaRPr lang="nl-BE" sz="3200" dirty="0"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  <a:p>
            <a:pPr algn="ctr"/>
            <a:r>
              <a:rPr lang="nl-BE" sz="3200" dirty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Achter buitenmuren</a:t>
            </a:r>
          </a:p>
        </p:txBody>
      </p:sp>
      <p:pic>
        <p:nvPicPr>
          <p:cNvPr id="26626" name="Picture 2" descr="Afbeeldingsresultaat voor how to make laboman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-900608" y="3861048"/>
            <a:ext cx="4813205" cy="4136183"/>
          </a:xfrm>
          <a:prstGeom prst="rect">
            <a:avLst/>
          </a:prstGeom>
          <a:noFill/>
        </p:spPr>
      </p:pic>
      <p:sp>
        <p:nvSpPr>
          <p:cNvPr id="10" name="TextBox 9"/>
          <p:cNvSpPr txBox="1"/>
          <p:nvPr/>
        </p:nvSpPr>
        <p:spPr>
          <a:xfrm>
            <a:off x="5076056" y="1340768"/>
            <a:ext cx="356341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BE" sz="3200" dirty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Gasthuizen</a:t>
            </a:r>
          </a:p>
          <a:p>
            <a:pPr algn="ctr"/>
            <a:endParaRPr lang="nl-BE" sz="3200" dirty="0"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  <a:p>
            <a:pPr algn="ctr"/>
            <a:r>
              <a:rPr lang="nl-BE" sz="3200" dirty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Achter buitenmuren</a:t>
            </a:r>
          </a:p>
        </p:txBody>
      </p:sp>
    </p:spTree>
    <p:extLst>
      <p:ext uri="{BB962C8B-B14F-4D97-AF65-F5344CB8AC3E}">
        <p14:creationId xmlns:p14="http://schemas.microsoft.com/office/powerpoint/2010/main" xmlns="" val="1857162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3.84722E-6 C 0.00816 0.00992 0.00209 0.00415 0.01059 0.00854 C 0.01337 0.00992 0.01597 0.01154 0.01875 0.01292 C 0.02014 0.01384 0.02275 0.01523 0.02275 0.01546 C 0.03455 0.03 0.02969 0.02446 0.03733 0.03254 C 0.0382 0.03554 0.03872 0.039 0.03993 0.04154 C 0.04184 0.04546 0.0467 0.05238 0.0467 0.05262 C 0.04844 0.06023 0.05261 0.06577 0.05608 0.072 C 0.05851 0.07662 0.06406 0.08516 0.06406 0.08539 C 0.0658 0.09416 0.06997 0.10108 0.07327 0.10939 C 0.07952 0.12531 0.08698 0.14262 0.09202 0.15947 C 0.1066 0.20817 0.12118 0.25548 0.13334 0.30625 C 0.13906 0.32979 0.14323 0.35425 0.14809 0.37826 C 0.15052 0.39003 0.15469 0.41334 0.15469 0.41357 C 0.15556 0.42418 0.15625 0.43526 0.15729 0.44611 C 0.15886 0.46134 0.16129 0.4768 0.16268 0.49226 C 0.16667 0.53611 0.16754 0.58135 0.17066 0.62566 C 0.16059 0.67297 0.17066 0.63212 0.09063 0.63212 " pathEditMode="relative" rAng="0" ptsTypes="fffffffffffffffffA">
                                      <p:cBhvr>
                                        <p:cTn id="6" dur="1000" fill="hold"/>
                                        <p:tgtEl>
                                          <p:spTgt spid="266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500" y="336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8" dur="1000" fill="hold"/>
                                        <p:tgtEl>
                                          <p:spTgt spid="266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"/>
            <a:ext cx="9144000" cy="70640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139952" y="3284984"/>
            <a:ext cx="1926890" cy="3303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 descr="http://fc05.deviantart.net/fs71/f/2010/033/0/b/rainbow_textbox_by_sexy_colours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-1108248" y="413048"/>
            <a:ext cx="11379200" cy="2133600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971600" y="836712"/>
            <a:ext cx="7010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Jan: </a:t>
            </a:r>
            <a:r>
              <a:rPr lang="en-US" sz="3200" dirty="0" err="1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Mag</a:t>
            </a:r>
            <a:r>
              <a:rPr lang="en-US" sz="3200" dirty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 </a:t>
            </a:r>
            <a:r>
              <a:rPr lang="en-US" sz="3200" dirty="0" err="1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ik</a:t>
            </a:r>
            <a:r>
              <a:rPr lang="en-US" sz="3200" dirty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 </a:t>
            </a:r>
            <a:r>
              <a:rPr lang="en-US" sz="3200" dirty="0" err="1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uw</a:t>
            </a:r>
            <a:r>
              <a:rPr lang="en-US" sz="3200" dirty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 </a:t>
            </a:r>
            <a:r>
              <a:rPr lang="en-US" sz="3200" dirty="0" err="1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benen</a:t>
            </a:r>
            <a:r>
              <a:rPr lang="en-US" sz="3200" dirty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 </a:t>
            </a:r>
            <a:r>
              <a:rPr lang="en-US" sz="3200" dirty="0" err="1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zien</a:t>
            </a:r>
            <a:r>
              <a:rPr lang="en-US" sz="3200" dirty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?</a:t>
            </a:r>
          </a:p>
        </p:txBody>
      </p:sp>
      <p:pic>
        <p:nvPicPr>
          <p:cNvPr id="12" name="Picture 11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00FF00"/>
              </a:clrFrom>
              <a:clrTo>
                <a:srgbClr val="00FF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979712" y="3501008"/>
            <a:ext cx="1656184" cy="1656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8">
            <a:hlinkClick r:id="" action="ppaction://hlinkshowjump?jump=nextslide"/>
          </p:cNvPr>
          <p:cNvSpPr/>
          <p:nvPr/>
        </p:nvSpPr>
        <p:spPr>
          <a:xfrm>
            <a:off x="7164288" y="188640"/>
            <a:ext cx="1728192" cy="6480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800" dirty="0"/>
              <a:t>Volgende</a:t>
            </a:r>
          </a:p>
        </p:txBody>
      </p:sp>
    </p:spTree>
  </p:cSld>
  <p:clrMapOvr>
    <a:masterClrMapping/>
  </p:clrMapOvr>
  <p:transition advClick="0"/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/>
          <a:srcRect l="46062" t="58735" r="37543" b="14761"/>
          <a:stretch>
            <a:fillRect/>
          </a:stretch>
        </p:blipFill>
        <p:spPr bwMode="auto">
          <a:xfrm>
            <a:off x="0" y="-1827584"/>
            <a:ext cx="9144000" cy="1000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95536" y="-8236296"/>
            <a:ext cx="10657184" cy="182694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Oval 4"/>
          <p:cNvSpPr/>
          <p:nvPr/>
        </p:nvSpPr>
        <p:spPr>
          <a:xfrm>
            <a:off x="4211960" y="2132856"/>
            <a:ext cx="432048" cy="432048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" name="Oval 5"/>
          <p:cNvSpPr/>
          <p:nvPr/>
        </p:nvSpPr>
        <p:spPr>
          <a:xfrm>
            <a:off x="5652120" y="2564904"/>
            <a:ext cx="288032" cy="288032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7" name="Oval 6"/>
          <p:cNvSpPr/>
          <p:nvPr/>
        </p:nvSpPr>
        <p:spPr>
          <a:xfrm>
            <a:off x="3851920" y="2492896"/>
            <a:ext cx="360040" cy="360040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55181" r="39190" b="12894"/>
          <a:stretch>
            <a:fillRect/>
          </a:stretch>
        </p:blipFill>
        <p:spPr bwMode="auto">
          <a:xfrm>
            <a:off x="395536" y="1988840"/>
            <a:ext cx="6480720" cy="58326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8" descr="http://fc05.deviantart.net/fs71/f/2010/033/0/b/rainbow_textbox_by_sexy_colours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-1108248" y="413048"/>
            <a:ext cx="11379200" cy="2133600"/>
          </a:xfrm>
          <a:prstGeom prst="rect">
            <a:avLst/>
          </a:prstGeom>
          <a:noFill/>
        </p:spPr>
      </p:pic>
      <p:sp>
        <p:nvSpPr>
          <p:cNvPr id="10" name="TextBox 9"/>
          <p:cNvSpPr txBox="1"/>
          <p:nvPr/>
        </p:nvSpPr>
        <p:spPr>
          <a:xfrm>
            <a:off x="971600" y="836712"/>
            <a:ext cx="7010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Dirk: </a:t>
            </a:r>
            <a:r>
              <a:rPr lang="en-US" sz="3200" dirty="0" err="1"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Ummm</a:t>
            </a:r>
            <a:r>
              <a:rPr lang="en-US" sz="3200" dirty="0"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…Ok, </a:t>
            </a:r>
            <a:r>
              <a:rPr lang="en-US" sz="3200" dirty="0" err="1"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zoals</a:t>
            </a:r>
            <a:r>
              <a:rPr lang="en-US" sz="3200" dirty="0"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 u </a:t>
            </a:r>
            <a:r>
              <a:rPr lang="en-US" sz="3200" dirty="0" err="1"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wenst</a:t>
            </a:r>
            <a:r>
              <a:rPr lang="en-US" sz="3200" dirty="0"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…</a:t>
            </a:r>
          </a:p>
        </p:txBody>
      </p:sp>
      <p:sp>
        <p:nvSpPr>
          <p:cNvPr id="11" name="Rectangle 10">
            <a:hlinkClick r:id="" action="ppaction://hlinkshowjump?jump=nextslide"/>
          </p:cNvPr>
          <p:cNvSpPr/>
          <p:nvPr/>
        </p:nvSpPr>
        <p:spPr>
          <a:xfrm>
            <a:off x="7164288" y="188640"/>
            <a:ext cx="1728192" cy="6480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800" dirty="0"/>
              <a:t>Volgende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-2.33934E-6 C -0.00642 0.02103 -0.01753 0.03352 -0.02951 0.04947 C -0.03507 0.05686 -0.03958 0.06565 -0.04514 0.07304 C -0.04687 0.07536 -0.0493 0.07605 -0.05104 0.07836 C -0.05677 0.08599 -0.06163 0.0957 -0.06875 0.10171 C -0.0717 0.10425 -0.07534 0.10494 -0.07847 0.10703 C -0.09462 0.11789 -0.11111 0.12737 -0.12743 0.13823 C -0.13298 0.14193 -0.13941 0.14286 -0.14514 0.14609 C -0.16059 0.15464 -0.17361 0.16528 -0.19028 0.16967 C -0.20955 0.17984 -0.22847 0.18285 -0.24913 0.18539 C -0.26996 0.184 -0.29149 0.18678 -0.3118 0.18007 C -0.31666 0.17845 -0.32083 0.17429 -0.32552 0.17221 C -0.34791 0.16227 -0.37014 0.15256 -0.39219 0.14101 C -0.40382 0.11812 -0.40104 0.12691 -0.39409 0.07304 C -0.39323 0.0668 -0.38628 0.05733 -0.38628 0.05733 C -0.38212 0.0349 -0.38802 0.05686 -0.37864 0.04161 C -0.37656 0.0386 -0.37691 0.03375 -0.37465 0.0312 C -0.37048 0.02635 -0.35312 0.01502 -0.34705 0.01294 C -0.34045 0.01387 -0.33368 0.01317 -0.32743 0.01549 C -0.3243 0.01664 -0.32239 0.02103 -0.31962 0.02335 C -0.30781 0.03282 -0.29566 0.03814 -0.28455 0.04947 C -0.27187 0.07744 -0.26944 0.10356 -0.26666 0.13569 C -0.26857 0.1669 -0.27205 0.20411 -0.29219 0.22445 C -0.29705 0.2404 -0.30312 0.24433 -0.3118 0.25589 C -0.31823 0.26398 -0.32396 0.27508 -0.33159 0.28178 C -0.33455 0.28433 -0.33802 0.28479 -0.34114 0.2871 C -0.34409 0.28918 -0.34618 0.29357 -0.34913 0.29496 C -0.35538 0.29796 -0.36215 0.29843 -0.36875 0.30028 C -0.39201 0.30652 -0.4158 0.3123 -0.43923 0.31576 C -0.45625 0.31831 -0.49149 0.32154 -0.5118 0.32362 C -0.51962 0.32455 -0.53541 0.32617 -0.53541 0.32617 C -0.58316 0.32524 -0.63073 0.3257 -0.67847 0.32362 C -0.69844 0.3227 -0.71215 0.31576 -0.73142 0.31068 C -0.77291 0.29958 -0.81354 0.28617 -0.85486 0.27415 C -0.86857 0.26583 -0.87812 0.26306 -0.89219 0.25844 C -0.89982 0.25081 -0.90868 0.24457 -0.91771 0.24017 C -0.92344 0.2374 -0.92969 0.2374 -0.93541 0.23486 C -0.94965 0.22885 -0.94062 0.23162 -0.95295 0.22445 C -0.95677 0.22237 -0.96666 0.22261 -0.96666 0.2166 " pathEditMode="relative" ptsTypes="ffffffffffffffffffffffffffffffffffffffA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/>
          <a:srcRect l="46062" t="58735" r="37543" b="14761"/>
          <a:stretch>
            <a:fillRect/>
          </a:stretch>
        </p:blipFill>
        <p:spPr bwMode="auto">
          <a:xfrm>
            <a:off x="0" y="-1827584"/>
            <a:ext cx="9144000" cy="1000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95536" y="-8236296"/>
            <a:ext cx="10657184" cy="182694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Oval 4"/>
          <p:cNvSpPr/>
          <p:nvPr/>
        </p:nvSpPr>
        <p:spPr>
          <a:xfrm>
            <a:off x="4211960" y="2132856"/>
            <a:ext cx="432048" cy="432048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" name="Oval 5"/>
          <p:cNvSpPr/>
          <p:nvPr/>
        </p:nvSpPr>
        <p:spPr>
          <a:xfrm>
            <a:off x="5652120" y="2564904"/>
            <a:ext cx="288032" cy="288032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7" name="Oval 6"/>
          <p:cNvSpPr/>
          <p:nvPr/>
        </p:nvSpPr>
        <p:spPr>
          <a:xfrm>
            <a:off x="3851920" y="2492896"/>
            <a:ext cx="360040" cy="360040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9" name="Picture 8" descr="http://fc05.deviantart.net/fs71/f/2010/033/0/b/rainbow_textbox_by_sexy_colours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-1108248" y="413048"/>
            <a:ext cx="11379200" cy="2133600"/>
          </a:xfrm>
          <a:prstGeom prst="rect">
            <a:avLst/>
          </a:prstGeom>
          <a:noFill/>
        </p:spPr>
      </p:pic>
      <p:sp>
        <p:nvSpPr>
          <p:cNvPr id="10" name="TextBox 9"/>
          <p:cNvSpPr txBox="1"/>
          <p:nvPr/>
        </p:nvSpPr>
        <p:spPr>
          <a:xfrm>
            <a:off x="971600" y="836712"/>
            <a:ext cx="7010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Jan: Net </a:t>
            </a:r>
            <a:r>
              <a:rPr lang="en-US" sz="3200" dirty="0" err="1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zoals</a:t>
            </a:r>
            <a:r>
              <a:rPr lang="en-US" sz="3200" dirty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 </a:t>
            </a:r>
            <a:r>
              <a:rPr lang="en-US" sz="3200" dirty="0" err="1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ik</a:t>
            </a:r>
            <a:r>
              <a:rPr lang="en-US" sz="3200" dirty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 had </a:t>
            </a:r>
            <a:r>
              <a:rPr lang="en-US" sz="3200" dirty="0" err="1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gedacht</a:t>
            </a:r>
            <a:r>
              <a:rPr lang="en-US" sz="3200" dirty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.</a:t>
            </a:r>
          </a:p>
        </p:txBody>
      </p:sp>
      <p:sp>
        <p:nvSpPr>
          <p:cNvPr id="11" name="Rectangle 10">
            <a:hlinkClick r:id="" action="ppaction://hlinkshowjump?jump=nextslide"/>
          </p:cNvPr>
          <p:cNvSpPr/>
          <p:nvPr/>
        </p:nvSpPr>
        <p:spPr>
          <a:xfrm>
            <a:off x="7164288" y="188640"/>
            <a:ext cx="1728192" cy="6480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800" dirty="0"/>
              <a:t>Volgende</a:t>
            </a: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"/>
            <a:ext cx="9144000" cy="70640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139952" y="3284984"/>
            <a:ext cx="1926890" cy="3303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 descr="http://fc05.deviantart.net/fs71/f/2010/033/0/b/rainbow_textbox_by_sexy_colours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-1108248" y="413048"/>
            <a:ext cx="11379200" cy="2133600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971600" y="836712"/>
            <a:ext cx="7010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Jan: Sorry </a:t>
            </a:r>
            <a:r>
              <a:rPr lang="en-US" sz="3200" dirty="0" err="1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om</a:t>
            </a:r>
            <a:r>
              <a:rPr lang="en-US" sz="3200" dirty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 het u </a:t>
            </a:r>
            <a:r>
              <a:rPr lang="en-US" sz="3200" dirty="0" err="1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te</a:t>
            </a:r>
            <a:r>
              <a:rPr lang="en-US" sz="3200" dirty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 </a:t>
            </a:r>
            <a:r>
              <a:rPr lang="en-US" sz="3200" dirty="0" err="1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zeggen</a:t>
            </a:r>
            <a:r>
              <a:rPr lang="en-US" sz="3200" dirty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, </a:t>
            </a:r>
            <a:r>
              <a:rPr lang="en-US" sz="3200" dirty="0" err="1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maar</a:t>
            </a:r>
            <a:r>
              <a:rPr lang="en-US" sz="3200" dirty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 u </a:t>
            </a:r>
            <a:r>
              <a:rPr lang="en-US" sz="3200" dirty="0" err="1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heeft</a:t>
            </a:r>
            <a:r>
              <a:rPr lang="en-US" sz="3200" dirty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 </a:t>
            </a:r>
            <a:r>
              <a:rPr lang="en-US" sz="3200" dirty="0" err="1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zeker</a:t>
            </a:r>
            <a:r>
              <a:rPr lang="en-US" sz="3200" dirty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 </a:t>
            </a:r>
            <a:r>
              <a:rPr lang="en-US" sz="3200" dirty="0" err="1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builenpest</a:t>
            </a:r>
            <a:r>
              <a:rPr lang="en-US" sz="3200" dirty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. U </a:t>
            </a:r>
            <a:r>
              <a:rPr lang="en-US" sz="3200" dirty="0" err="1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moet</a:t>
            </a:r>
            <a:r>
              <a:rPr lang="en-US" sz="3200" dirty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 direct </a:t>
            </a:r>
            <a:r>
              <a:rPr lang="en-US" sz="3200" dirty="0" err="1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naar</a:t>
            </a:r>
            <a:r>
              <a:rPr lang="en-US" sz="3200" dirty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 het </a:t>
            </a:r>
            <a:r>
              <a:rPr lang="en-US" sz="3200" dirty="0" err="1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ziekenhuis</a:t>
            </a:r>
            <a:r>
              <a:rPr lang="en-US" sz="3200" dirty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.</a:t>
            </a:r>
          </a:p>
        </p:txBody>
      </p:sp>
      <p:pic>
        <p:nvPicPr>
          <p:cNvPr id="12" name="Picture 11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00FF00"/>
              </a:clrFrom>
              <a:clrTo>
                <a:srgbClr val="00FF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979712" y="3501008"/>
            <a:ext cx="1656184" cy="1656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8">
            <a:hlinkClick r:id="" action="ppaction://hlinkshowjump?jump=nextslide"/>
          </p:cNvPr>
          <p:cNvSpPr/>
          <p:nvPr/>
        </p:nvSpPr>
        <p:spPr>
          <a:xfrm>
            <a:off x="7164288" y="188640"/>
            <a:ext cx="1728192" cy="6480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800" dirty="0"/>
              <a:t>Volgende</a:t>
            </a:r>
          </a:p>
        </p:txBody>
      </p:sp>
      <p:sp>
        <p:nvSpPr>
          <p:cNvPr id="13" name="Oval 12"/>
          <p:cNvSpPr/>
          <p:nvPr/>
        </p:nvSpPr>
        <p:spPr>
          <a:xfrm>
            <a:off x="5076056" y="5301208"/>
            <a:ext cx="72008" cy="144016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4" name="Oval 13"/>
          <p:cNvSpPr/>
          <p:nvPr/>
        </p:nvSpPr>
        <p:spPr>
          <a:xfrm>
            <a:off x="4788024" y="5085184"/>
            <a:ext cx="135632" cy="207640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52064" b="10877"/>
          <a:stretch>
            <a:fillRect/>
          </a:stretch>
        </p:blipFill>
        <p:spPr bwMode="auto">
          <a:xfrm>
            <a:off x="4139952" y="5013176"/>
            <a:ext cx="1926890" cy="1224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93" decel="100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" dur="193" decel="100000"/>
                                        <p:tgtEl>
                                          <p:spTgt spid="10"/>
                                        </p:tgtEl>
                                      </p:cBhvr>
                                      <p:from x="10000" y="10000"/>
                                      <p:to x="200000" y="450000"/>
                                    </p:animScale>
                                    <p:animScale>
                                      <p:cBhvr>
                                        <p:cTn id="9" dur="308" accel="100000" fill="hold">
                                          <p:stCondLst>
                                            <p:cond delay="193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from x="200000" y="450000"/>
                                      <p:to x="100000" y="100000"/>
                                    </p:animScale>
                                    <p:set>
                                      <p:cBhvr>
                                        <p:cTn id="10" dur="193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o>
                                        <p:strVal val="(0.5)"/>
                                      </p:to>
                                    </p:set>
                                    <p:anim from="(0.5)" to="(#ppt_x)" calcmode="lin" valueType="num">
                                      <p:cBhvr>
                                        <p:cTn id="11" dur="308" accel="100000" fill="hold">
                                          <p:stCondLst>
                                            <p:cond delay="193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set>
                                      <p:cBhvr>
                                        <p:cTn id="12" dur="193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o>
                                        <p:strVal val="(#ppt_y+0.4)"/>
                                      </p:to>
                                    </p:set>
                                    <p:anim from="(#ppt_y+0.4)" to="(#ppt_y)" calcmode="lin" valueType="num">
                                      <p:cBhvr>
                                        <p:cTn id="13" dur="308" accel="100000" fill="hold">
                                          <p:stCondLst>
                                            <p:cond delay="193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/>
          <a:srcRect l="-4383" t="5097" r="55367" b="48012"/>
          <a:stretch>
            <a:fillRect/>
          </a:stretch>
        </p:blipFill>
        <p:spPr bwMode="auto">
          <a:xfrm>
            <a:off x="-1260648" y="-831426"/>
            <a:ext cx="10404648" cy="76894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8" name="Picture 2" descr="Afbeeldingsresultaat voor ziekenhuis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35696" y="3789040"/>
            <a:ext cx="3108274" cy="2337048"/>
          </a:xfrm>
          <a:prstGeom prst="rect">
            <a:avLst/>
          </a:prstGeom>
          <a:ln>
            <a:noFill/>
          </a:ln>
          <a:effectLst>
            <a:softEdge rad="317500"/>
          </a:effectLst>
        </p:spPr>
      </p:pic>
      <p:pic>
        <p:nvPicPr>
          <p:cNvPr id="4" name="Picture 3" descr="http://fc05.deviantart.net/fs71/f/2010/033/0/b/rainbow_textbox_by_sexy_colours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-1108248" y="413048"/>
            <a:ext cx="11379200" cy="2133600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971600" y="836712"/>
            <a:ext cx="7010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Jan: </a:t>
            </a:r>
            <a:r>
              <a:rPr lang="en-US" sz="3200" dirty="0" err="1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Gelukkig</a:t>
            </a:r>
            <a:r>
              <a:rPr lang="en-US" sz="3200" dirty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, is </a:t>
            </a:r>
            <a:r>
              <a:rPr lang="en-US" sz="3200" dirty="0" err="1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hier</a:t>
            </a:r>
            <a:r>
              <a:rPr lang="en-US" sz="3200" dirty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 </a:t>
            </a:r>
            <a:r>
              <a:rPr lang="en-US" sz="3200" dirty="0" err="1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een</a:t>
            </a:r>
            <a:r>
              <a:rPr lang="en-US" sz="3200" dirty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 </a:t>
            </a:r>
            <a:r>
              <a:rPr lang="en-US" sz="3200" dirty="0" err="1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ziekenhuis</a:t>
            </a:r>
            <a:r>
              <a:rPr lang="en-US" sz="3200" dirty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 in de </a:t>
            </a:r>
            <a:r>
              <a:rPr lang="en-US" sz="3200" dirty="0" err="1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buurt</a:t>
            </a:r>
            <a:r>
              <a:rPr lang="en-US" sz="3200" dirty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. </a:t>
            </a:r>
            <a:r>
              <a:rPr lang="en-US" sz="3200" dirty="0" err="1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Mijn</a:t>
            </a:r>
            <a:r>
              <a:rPr lang="en-US" sz="3200" dirty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 partner en </a:t>
            </a:r>
            <a:r>
              <a:rPr lang="en-US" sz="3200" dirty="0" err="1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ik</a:t>
            </a:r>
            <a:r>
              <a:rPr lang="en-US" sz="3200" dirty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 </a:t>
            </a:r>
            <a:r>
              <a:rPr lang="en-US" sz="3200" dirty="0" err="1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zullen</a:t>
            </a:r>
            <a:r>
              <a:rPr lang="en-US" sz="3200" dirty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 u </a:t>
            </a:r>
            <a:r>
              <a:rPr lang="en-US" sz="3200" dirty="0" err="1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daar</a:t>
            </a:r>
            <a:r>
              <a:rPr lang="en-US" sz="3200" dirty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 </a:t>
            </a:r>
            <a:r>
              <a:rPr lang="en-US" sz="3200" dirty="0" err="1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brengen</a:t>
            </a:r>
            <a:r>
              <a:rPr lang="en-US" sz="3200" dirty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.</a:t>
            </a:r>
          </a:p>
        </p:txBody>
      </p:sp>
      <p:sp>
        <p:nvSpPr>
          <p:cNvPr id="6" name="Rectangle 5">
            <a:hlinkClick r:id="" action="ppaction://hlinkshowjump?jump=nextslide"/>
          </p:cNvPr>
          <p:cNvSpPr/>
          <p:nvPr/>
        </p:nvSpPr>
        <p:spPr>
          <a:xfrm>
            <a:off x="7164288" y="188640"/>
            <a:ext cx="1728192" cy="6480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800" dirty="0"/>
              <a:t>Volgende</a:t>
            </a:r>
          </a:p>
        </p:txBody>
      </p:sp>
    </p:spTree>
  </p:cSld>
  <p:clrMapOvr>
    <a:masterClrMapping/>
  </p:clrMapOvr>
  <p:transition advClick="0"/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884" name="Picture 4" descr="Afbeeldingsresultaat voor 2 hours later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548680" y="-1"/>
            <a:ext cx="11809312" cy="6858001"/>
          </a:xfrm>
          <a:prstGeom prst="rect">
            <a:avLst/>
          </a:prstGeom>
          <a:noFill/>
        </p:spPr>
      </p:pic>
      <p:sp>
        <p:nvSpPr>
          <p:cNvPr id="3" name="Rectangle 2">
            <a:hlinkClick r:id="" action="ppaction://hlinkshowjump?jump=nextslide"/>
          </p:cNvPr>
          <p:cNvSpPr/>
          <p:nvPr/>
        </p:nvSpPr>
        <p:spPr>
          <a:xfrm>
            <a:off x="7164288" y="188640"/>
            <a:ext cx="1728192" cy="6480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800" dirty="0"/>
              <a:t>Volgende</a:t>
            </a: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91442"/>
            <a:ext cx="9144000" cy="694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4820" name="Picture 4" descr="Afbeeldingsresultaat voor car sprite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403648" y="5097542"/>
            <a:ext cx="3129702" cy="1760458"/>
          </a:xfrm>
          <a:prstGeom prst="rect">
            <a:avLst/>
          </a:prstGeom>
          <a:noFill/>
        </p:spPr>
      </p:pic>
      <p:sp>
        <p:nvSpPr>
          <p:cNvPr id="4" name="Rectangle 3">
            <a:hlinkClick r:id="" action="ppaction://hlinkshowjump?jump=nextslide"/>
          </p:cNvPr>
          <p:cNvSpPr/>
          <p:nvPr/>
        </p:nvSpPr>
        <p:spPr>
          <a:xfrm>
            <a:off x="7164288" y="188640"/>
            <a:ext cx="1728192" cy="6480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800" dirty="0"/>
              <a:t>Volgende</a:t>
            </a:r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0" fill="hold"/>
                                        <p:tgtEl>
                                          <p:spTgt spid="348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0" fill="hold"/>
                                        <p:tgtEl>
                                          <p:spTgt spid="348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057" name="Picture 9" descr="Afbeeldingsresultaat voor cloud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044624" y="-1683568"/>
            <a:ext cx="12192000" cy="6858001"/>
          </a:xfrm>
          <a:prstGeom prst="rect">
            <a:avLst/>
          </a:prstGeom>
          <a:noFill/>
        </p:spPr>
      </p:pic>
      <p:pic>
        <p:nvPicPr>
          <p:cNvPr id="130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5400000">
            <a:off x="2821495" y="535498"/>
            <a:ext cx="3501009" cy="914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0053" name="Picture 5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-324544" y="-747464"/>
            <a:ext cx="2590800" cy="517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flipH="1">
            <a:off x="6876256" y="-531440"/>
            <a:ext cx="2590800" cy="517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0055" name="Picture 7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004048" y="548680"/>
            <a:ext cx="3267075" cy="3571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7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131840" y="548680"/>
            <a:ext cx="3267075" cy="3571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7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11560" y="476672"/>
            <a:ext cx="3267075" cy="3571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0050" name="Picture 2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10F868"/>
              </a:clrFrom>
              <a:clrTo>
                <a:srgbClr val="10F868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-2124744" y="1916832"/>
            <a:ext cx="13309875" cy="32103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0058" name="Picture 10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00FF00"/>
              </a:clrFrom>
              <a:clrTo>
                <a:srgbClr val="00FF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-684584" y="2661117"/>
            <a:ext cx="3816424" cy="37061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123728" y="0"/>
            <a:ext cx="3083112" cy="6381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0059" name="Picture 11"/>
          <p:cNvPicPr>
            <a:picLocks noChangeAspect="1" noChangeArrowheads="1"/>
          </p:cNvPicPr>
          <p:nvPr/>
        </p:nvPicPr>
        <p:blipFill>
          <a:blip r:embed="rId9" cstate="print">
            <a:clrChange>
              <a:clrFrom>
                <a:srgbClr val="00FF00"/>
              </a:clrFrom>
              <a:clrTo>
                <a:srgbClr val="00FF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-6517232" y="-3051720"/>
            <a:ext cx="4320480" cy="3585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Picture 12"/>
          <p:cNvPicPr>
            <a:picLocks noChangeAspect="1" noChangeArrowheads="1"/>
          </p:cNvPicPr>
          <p:nvPr/>
        </p:nvPicPr>
        <p:blipFill>
          <a:blip r:embed="rId10" cstate="print">
            <a:clrChange>
              <a:clrFrom>
                <a:srgbClr val="00FF00"/>
              </a:clrFrom>
              <a:clrTo>
                <a:srgbClr val="00FF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-612576" y="2636912"/>
            <a:ext cx="3384376" cy="33843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12"/>
          <p:cNvPicPr>
            <a:picLocks noChangeAspect="1" noChangeArrowheads="1"/>
          </p:cNvPicPr>
          <p:nvPr/>
        </p:nvPicPr>
        <p:blipFill>
          <a:blip r:embed="rId10" cstate="print">
            <a:clrChange>
              <a:clrFrom>
                <a:srgbClr val="00FF00"/>
              </a:clrFrom>
              <a:clrTo>
                <a:srgbClr val="00FF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flipH="1">
            <a:off x="5076056" y="2636912"/>
            <a:ext cx="3384376" cy="33843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Picture 17" descr="http://fc05.deviantart.net/fs71/f/2010/033/0/b/rainbow_textbox_by_sexy_colours.png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-1044624" y="4365104"/>
            <a:ext cx="11379200" cy="2133600"/>
          </a:xfrm>
          <a:prstGeom prst="rect">
            <a:avLst/>
          </a:prstGeom>
          <a:noFill/>
        </p:spPr>
      </p:pic>
      <p:sp>
        <p:nvSpPr>
          <p:cNvPr id="19" name="TextBox 18"/>
          <p:cNvSpPr txBox="1"/>
          <p:nvPr/>
        </p:nvSpPr>
        <p:spPr>
          <a:xfrm>
            <a:off x="1043608" y="4797152"/>
            <a:ext cx="70104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Jan: ‘t Is jammer </a:t>
            </a:r>
            <a:r>
              <a:rPr lang="en-US" sz="3200" dirty="0" err="1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dat</a:t>
            </a:r>
            <a:r>
              <a:rPr lang="en-US" sz="3200" dirty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 die kind de pest </a:t>
            </a:r>
            <a:r>
              <a:rPr lang="en-US" sz="3200" dirty="0" err="1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heeft</a:t>
            </a:r>
            <a:r>
              <a:rPr lang="en-US" sz="3200" dirty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 </a:t>
            </a:r>
            <a:r>
              <a:rPr lang="en-US" sz="3200" dirty="0" err="1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gekregen</a:t>
            </a:r>
            <a:r>
              <a:rPr lang="en-US" sz="3200" dirty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.</a:t>
            </a:r>
          </a:p>
        </p:txBody>
      </p:sp>
      <p:sp>
        <p:nvSpPr>
          <p:cNvPr id="20" name="Rectangle 19">
            <a:hlinkClick r:id="" action="ppaction://hlinkshowjump?jump=nextslide"/>
          </p:cNvPr>
          <p:cNvSpPr/>
          <p:nvPr/>
        </p:nvSpPr>
        <p:spPr>
          <a:xfrm>
            <a:off x="7164288" y="188640"/>
            <a:ext cx="1728192" cy="6480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800" dirty="0"/>
              <a:t>Volgende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6 -1.48148E-6 C 0.01233 -0.01643 0.03595 -0.03773 0.05279 -0.04444 C 0.06754 -0.05046 0.08282 -0.0544 0.09723 -0.06296 C 0.10886 -0.0699 0.10313 -0.07129 0.1139 -0.08148 C 0.12258 -0.08981 0.13716 -0.10208 0.14723 -0.1074 C 0.17136 -0.12014 0.16251 -0.11157 0.19463 -0.12222 C 0.2198 -0.13055 0.2422 -0.14953 0.26667 -0.15926 C 0.27379 -0.16203 0.2816 -0.1618 0.28907 -0.16296 C 0.34115 -0.19282 0.39636 -0.19097 0.45279 -0.19629 C 0.51824 -0.1949 0.59549 -0.20185 0.6639 -0.18518 C 0.69862 -0.17685 0.73039 -0.1581 0.7639 -0.14444 C 0.83421 -0.11551 0.9047 -0.0868 0.97223 -0.04815 C 0.98664 -0.03981 1.00244 -0.03426 1.01667 -0.02592 C 1.04949 -0.00671 1.07744 0.01898 1.10556 0.04815 C 1.11042 0.05348 1.1172 0.0544 1.12223 0.05926 C 1.12657 0.0632 1.12917 0.07014 1.13334 0.07408 C 1.14671 0.08727 1.15036 0.08866 1.16112 0.10741 C 1.16199 0.1125 1.16233 0.1176 1.1639 0.12223 C 1.16529 0.12639 1.16824 0.1294 1.16945 0.13334 C 1.1856 0.19074 1.15904 0.1169 1.17779 0.16667 C 1.18056 0.19908 1.18595 0.24584 1.20001 0.27408 C 1.20192 0.28426 1.20643 0.29352 1.20834 0.30371 C 1.21129 0.31945 1.21147 0.33588 1.2139 0.35185 C 1.21025 0.56551 1.2099 0.44514 1.2139 0.61482 C 1.21494 0.65926 1.21511 0.70371 1.21667 0.74815 C 1.21702 0.75996 1.22206 0.79977 1.22779 0.80741 " pathEditMode="relative" ptsTypes="fffffffffffffffffffffffffA">
                                      <p:cBhvr>
                                        <p:cTn id="6" dur="500" fill="hold"/>
                                        <p:tgtEl>
                                          <p:spTgt spid="1300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1300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300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057" name="Picture 9" descr="Afbeeldingsresultaat voor cloud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044624" y="-1683568"/>
            <a:ext cx="12192000" cy="6858001"/>
          </a:xfrm>
          <a:prstGeom prst="rect">
            <a:avLst/>
          </a:prstGeom>
          <a:noFill/>
        </p:spPr>
      </p:pic>
      <p:pic>
        <p:nvPicPr>
          <p:cNvPr id="130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5400000">
            <a:off x="2821495" y="535498"/>
            <a:ext cx="3501009" cy="914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0053" name="Picture 5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-324544" y="-747464"/>
            <a:ext cx="2590800" cy="517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flipH="1">
            <a:off x="6876256" y="-531440"/>
            <a:ext cx="2590800" cy="517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0055" name="Picture 7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004048" y="548680"/>
            <a:ext cx="3267075" cy="3571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7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131840" y="548680"/>
            <a:ext cx="3267075" cy="3571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7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11560" y="476672"/>
            <a:ext cx="3267075" cy="3571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0050" name="Picture 2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10F868"/>
              </a:clrFrom>
              <a:clrTo>
                <a:srgbClr val="10F868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-2124744" y="1916832"/>
            <a:ext cx="13309875" cy="32103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123728" y="0"/>
            <a:ext cx="3083112" cy="6381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0059" name="Picture 11"/>
          <p:cNvPicPr>
            <a:picLocks noChangeAspect="1" noChangeArrowheads="1"/>
          </p:cNvPicPr>
          <p:nvPr/>
        </p:nvPicPr>
        <p:blipFill>
          <a:blip r:embed="rId8" cstate="print">
            <a:clrChange>
              <a:clrFrom>
                <a:srgbClr val="00FF00"/>
              </a:clrFrom>
              <a:clrTo>
                <a:srgbClr val="00FF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-6517232" y="-3051720"/>
            <a:ext cx="4320480" cy="3585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12"/>
          <p:cNvPicPr>
            <a:picLocks noChangeAspect="1" noChangeArrowheads="1"/>
          </p:cNvPicPr>
          <p:nvPr/>
        </p:nvPicPr>
        <p:blipFill>
          <a:blip r:embed="rId9" cstate="print">
            <a:clrChange>
              <a:clrFrom>
                <a:srgbClr val="00FF00"/>
              </a:clrFrom>
              <a:clrTo>
                <a:srgbClr val="00FF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flipH="1">
            <a:off x="5076056" y="2636912"/>
            <a:ext cx="3384376" cy="33843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Rectangle 19">
            <a:hlinkClick r:id="" action="ppaction://hlinkshowjump?jump=nextslide"/>
          </p:cNvPr>
          <p:cNvSpPr/>
          <p:nvPr/>
        </p:nvSpPr>
        <p:spPr>
          <a:xfrm>
            <a:off x="7164288" y="188640"/>
            <a:ext cx="1728192" cy="6480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800" dirty="0"/>
              <a:t>Volgende</a:t>
            </a:r>
          </a:p>
        </p:txBody>
      </p:sp>
      <p:pic>
        <p:nvPicPr>
          <p:cNvPr id="21" name="Picture 12"/>
          <p:cNvPicPr>
            <a:picLocks noChangeAspect="1" noChangeArrowheads="1"/>
          </p:cNvPicPr>
          <p:nvPr/>
        </p:nvPicPr>
        <p:blipFill>
          <a:blip r:embed="rId9" cstate="print">
            <a:clrChange>
              <a:clrFrom>
                <a:srgbClr val="00FF00"/>
              </a:clrFrom>
              <a:clrTo>
                <a:srgbClr val="00FF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-612576" y="2636912"/>
            <a:ext cx="3384376" cy="33843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Picture 17" descr="http://fc05.deviantart.net/fs71/f/2010/033/0/b/rainbow_textbox_by_sexy_colours.png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-1044624" y="4365104"/>
            <a:ext cx="11379200" cy="2133600"/>
          </a:xfrm>
          <a:prstGeom prst="rect">
            <a:avLst/>
          </a:prstGeom>
          <a:noFill/>
        </p:spPr>
      </p:pic>
      <p:sp>
        <p:nvSpPr>
          <p:cNvPr id="19" name="TextBox 18"/>
          <p:cNvSpPr txBox="1"/>
          <p:nvPr/>
        </p:nvSpPr>
        <p:spPr>
          <a:xfrm>
            <a:off x="1043608" y="4797152"/>
            <a:ext cx="70104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Andere</a:t>
            </a:r>
            <a:r>
              <a:rPr lang="en-US" sz="3200" dirty="0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 PD: </a:t>
            </a:r>
            <a:r>
              <a:rPr lang="en-US" sz="3200" dirty="0" err="1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Ja</a:t>
            </a:r>
            <a:r>
              <a:rPr lang="en-US" sz="3200" dirty="0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, </a:t>
            </a:r>
            <a:r>
              <a:rPr lang="en-US" sz="3200" dirty="0" err="1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hij</a:t>
            </a:r>
            <a:r>
              <a:rPr lang="en-US" sz="3200" dirty="0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 leek me </a:t>
            </a:r>
            <a:r>
              <a:rPr lang="en-US" sz="3200" dirty="0" err="1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wel</a:t>
            </a:r>
            <a:r>
              <a:rPr lang="en-US" sz="3200" dirty="0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 </a:t>
            </a:r>
            <a:r>
              <a:rPr lang="en-US" sz="3200" dirty="0" err="1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zo</a:t>
            </a:r>
            <a:r>
              <a:rPr lang="en-US" sz="3200" dirty="0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 </a:t>
            </a:r>
            <a:r>
              <a:rPr lang="en-US" sz="3200" dirty="0" err="1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aardig</a:t>
            </a:r>
            <a:r>
              <a:rPr lang="en-US" sz="3200" dirty="0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.</a:t>
            </a: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057" name="Picture 9" descr="Afbeeldingsresultaat voor cloud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044624" y="-1683568"/>
            <a:ext cx="12192000" cy="6858001"/>
          </a:xfrm>
          <a:prstGeom prst="rect">
            <a:avLst/>
          </a:prstGeom>
          <a:noFill/>
        </p:spPr>
      </p:pic>
      <p:pic>
        <p:nvPicPr>
          <p:cNvPr id="130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5400000">
            <a:off x="2821495" y="535498"/>
            <a:ext cx="3501009" cy="914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0053" name="Picture 5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-324544" y="-747464"/>
            <a:ext cx="2590800" cy="517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flipH="1">
            <a:off x="6876256" y="-531440"/>
            <a:ext cx="2590800" cy="517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0055" name="Picture 7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004048" y="548680"/>
            <a:ext cx="3267075" cy="3571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7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131840" y="548680"/>
            <a:ext cx="3267075" cy="3571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7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11560" y="476672"/>
            <a:ext cx="3267075" cy="3571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0050" name="Picture 2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10F868"/>
              </a:clrFrom>
              <a:clrTo>
                <a:srgbClr val="10F868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-2124744" y="1916832"/>
            <a:ext cx="13309875" cy="32103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123728" y="0"/>
            <a:ext cx="3083112" cy="6381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scene3d>
            <a:camera prst="isometricOffAxis1Left"/>
            <a:lightRig rig="threePt" dir="t"/>
          </a:scene3d>
          <a:sp3d>
            <a:bevelT prst="angle"/>
          </a:sp3d>
        </p:spPr>
      </p:pic>
      <p:pic>
        <p:nvPicPr>
          <p:cNvPr id="130059" name="Picture 11"/>
          <p:cNvPicPr>
            <a:picLocks noChangeAspect="1" noChangeArrowheads="1"/>
          </p:cNvPicPr>
          <p:nvPr/>
        </p:nvPicPr>
        <p:blipFill>
          <a:blip r:embed="rId8" cstate="print">
            <a:clrChange>
              <a:clrFrom>
                <a:srgbClr val="00FF00"/>
              </a:clrFrom>
              <a:clrTo>
                <a:srgbClr val="00FF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-6517232" y="-3051720"/>
            <a:ext cx="4320480" cy="3585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12"/>
          <p:cNvPicPr>
            <a:picLocks noChangeAspect="1" noChangeArrowheads="1"/>
          </p:cNvPicPr>
          <p:nvPr/>
        </p:nvPicPr>
        <p:blipFill>
          <a:blip r:embed="rId9" cstate="print">
            <a:clrChange>
              <a:clrFrom>
                <a:srgbClr val="00FF00"/>
              </a:clrFrom>
              <a:clrTo>
                <a:srgbClr val="00FF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flipH="1">
            <a:off x="5076056" y="2636912"/>
            <a:ext cx="3384376" cy="33843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Rectangle 19">
            <a:hlinkClick r:id="" action="ppaction://hlinkshowjump?jump=nextslide"/>
          </p:cNvPr>
          <p:cNvSpPr/>
          <p:nvPr/>
        </p:nvSpPr>
        <p:spPr>
          <a:xfrm>
            <a:off x="7164288" y="188640"/>
            <a:ext cx="1728192" cy="6480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800" dirty="0"/>
              <a:t>Volgende</a:t>
            </a:r>
          </a:p>
        </p:txBody>
      </p:sp>
      <p:pic>
        <p:nvPicPr>
          <p:cNvPr id="18" name="Picture 12"/>
          <p:cNvPicPr>
            <a:picLocks noChangeAspect="1" noChangeArrowheads="1"/>
          </p:cNvPicPr>
          <p:nvPr/>
        </p:nvPicPr>
        <p:blipFill>
          <a:blip r:embed="rId9" cstate="print">
            <a:clrChange>
              <a:clrFrom>
                <a:srgbClr val="00FF00"/>
              </a:clrFrom>
              <a:clrTo>
                <a:srgbClr val="00FF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-612576" y="2636912"/>
            <a:ext cx="3384376" cy="33843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Afbeeldingsresultaat voor de pest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 bwMode="auto">
          <a:xfrm rot="5400000">
            <a:off x="890973" y="-1513792"/>
            <a:ext cx="6858000" cy="9865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8196" name="AutoShape 4" descr="Afbeeldingsresultaat voor 165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BE"/>
          </a:p>
        </p:txBody>
      </p:sp>
      <p:sp>
        <p:nvSpPr>
          <p:cNvPr id="8198" name="AutoShape 6" descr="data:image/jpeg;base64,/9j/4AAQSkZJRgABAQAAAQABAAD/2wCEAAkGBxMREhUTExMVFhUXGBYYFxcYFhgeFRgbGBgXFhgZFxkaHiggGhonHRcYITEhJSkrLi4zGB8zOD8sNygvMCsBCgoKDg0OGhAQGi0lICUtLS0tKy0tLS0tKy0tLS0rLS0tLS0tLS0tLS0tLS0tLS0tLS0tLS0tLS0tLS0tLS0tLf/AABEIAOEA4QMBIgACEQEDEQH/xAAcAAEAAgMBAQEAAAAAAAAAAAAABAUDBgcBAgj/xABLEAACAgECAwQGAg4HBgcAAAABAgADEQQhBRIxBhNBUQciMmFxgVKRFBUjM0JDYnJzgpKhorEkU5Oys8HRCBY1Y4SjNFRkg5TC1P/EABgBAQEBAQEAAAAAAAAAAAAAAAABAgME/8QAKBEBAQACAgEDAwMFAAAAAAAAAAECEQMxIRJBUSIycQQTM2GRodHw/9oADAMBAAIRAxEAPwDuMREBERAREQEREBERARMd9yopZ2CqOpYgAfEmVX+8+mP3t2uz40V2Wr83rUqPmRLqi5iU/wBuLSfU0WoI82NCj6mt5v3T067V+GkX9bUKP5KY0LeJUDXavx0i/q6gH+aCefbi0H1tFqAPNTQw+oW837o0LiJTf7z6Zc94z046m+qypP27FCH5GWunvSxQyMrKejKQQfgRGqMkREgREQEREBERAREQEREBERAREQEREBEicS4lXQoaxsZPKqgEu7deVFG7N7h5E9JXLpb9VvcWoqPSlG+6n9Nap2/NrP6zCXQkazjlaOaqw11o611AEr+kYkJX+uwz4ZmIafV3ffLF06/QpAez52uOUfAJt5yy0ekrpUJWioo6KoAH1CZ42Kqjs9p1YOa+8cdHtJscfmtYTy/AYEtAJD4vxD7Hqa3u7LAoyRWAzgeJ5SQTjyGT7jMQ4gbe5ahq3rsBcvkkcgGeZMbEklRuR1z4YjzRZRMOsR2rcVtyuVIVsA8pI2OD1wd8Smey0axKO/fkOnez2a+bmWxFznk8n6RoX8SPoKXStVdzYwABc4yxH4RAAAJ9wAlPpNdfZdrFSxAtLrWnOmfWNNdp5iGGRmwD5HrGhfkSsv7PadmLisVuetlRNdh+LVkFvgciWVRPKObY4GR4Z8ZX0ccoZnXmKmt+7cupVA+x5Q5HIx9YbAnrjrE37DAdNq6fvdq3r9C4BX+VtYx+0hz5zJpOO1s4qsDUWnpXaAOb9G4JSzpnCsSPECWsw6vSpapSxFdD1VgCp+IMb+RmiUbaO/Tb0E3VjrRY3rj9Dax/hsJHT1lEsOG8TrvUlCcqeV0YEWI3XldTup8feMEZBzGhMiIkCIiAiIgIiICIiAiIgJWcT4oUYU1L3l7DITOFVeneWt+Amfm2CADg484vxFkK00gNfYPVB9hFGxtsxvyDwHVjgDG5GbhXDVoUgEs7Hmssb27G+k38gBsAABgCUYuGcJFbd7Y3e3kYNhGMA7lKl37tOmw3OBksd5YW2BRknA/12AHmc7Yn3IXGOH/ZFRr52Q5VldccysjB0YZ2OGUbHY9DHYzaXU95n1WUg4IYYPmCPMHzHvHUGUnF80azTX5bu7ObTuCxKqz4elwCcL6yGs4G/eL5T4ZtfQUdrqNRUXRHVaGrsw7hOZWFrKSpOSvKMgGWvH+GfZVD083KWxyvjJRlYMjqPpKwDD3iWeKifNPFTaRn1mmXvNNYxNunTdgM47/TgdWLZZqx7QbI9bPNtq1+rysebbByBg+e09pqVAFVQoHQAAAfACSXSvKLQ6hhkA/SVlPzVgCPmJUanTWnX1WismtaLq2bKe070MuxbOMVvnbyl3EbHhM1HRadUW579LYbX1T2oBWWY8tiig86BgowiE5O2+ek2+IlEfX6taantc4StWdj5KoLE/UJQ9mNFcunqS1EIu57r8k8yvcTayY3Des/LnIwF6S/1mjruQ12orowwVZQVI94MxVcOVXVw1nqggKXJQZxvg+OBgb7AnzjfgSL7QilmOAAST7hvKzs5xN76371QtldtlbqDt6pyp+JQqce+SdWrvaiFD3W7s+RgspHIhHXr62enqAeMpKLDVrdXSmzXjT3IfeyNRY36q6dW+YHjEnhGzU2q4DKQwPQg5B+BEgcT4SLCLEY1XqMLao3x15LF6WV/kn4jB3kzS6ZKlCIoVR0A/z8z75mkVVcM4qWc0XL3d6jm5c5SxRt3lLH2lzjI6qSM9VJtZC4rw1NQgDEqynmrsXZ63GwZD57kEHYgkHIJEjcH4i7M1F4C3oMnHsWp0FtWfA9CvVTtuCrNRbRESBERAREQEREBIPGOIiivm5S7sQldY9qx29lR5eJJ6ABidgZOlHwkfZNp1R+9jKaYeHL0e74uRgH6Kgj2zLBL4Nw41BmsYPdYea1/AnwVR4VqNlHzOSSTYxEgREQItPD60dnVQGY8xOTjOMEgdAT4kdZKiICIiAiIgIiICIiAmD7ETvO95R3nLyc3jyk8xX4ZAPyEzxAREQEr+McO75QUbktQ81VmM8rdMEfhIw2ZfEHwOCLCIEDg/Ee/QkjksRiltecmtwASufEYIYHxVlPjJ8o+ML9j2DVr7IATUjwNefVt+NZJJ/JZ+uBLsGWj2IiQIiICIiBTdo3NgTSoSGvJDEHdKVwbmBBBBIIrBHRrVPhLeqsKAqgAAAADoANgB7pUcG+63X6jw5u5r/MqJDke828+/iESXMt+AiIkCIiAiIgImDXayuitrbXVEQZZmOAB75y9+1Gt43c2n4dnTaVdrdUwPeEeS/RJHRR63Qkr0m8cLl59kt03njPa7S6ZxSXNl59milTZcf1V9ke9sCWXCtTZbWHtpNLEn1GZWYDw5iuwPuBOPOV/ZbsppuH18tCes33y1t7bD4l2+PgNpeSXXsEREypERAREQEREBERA8dQQQRkHYg9DKbs8xrNmkY5NOO7J6tS+e6PxXlas+J7vP4UupTccHdWU6kfgN3Vn6O4quf1bBW2fABvOWfAuYiJAiIgJA49rTRp7bFALhT3YPRrG9Wtfm5UfOT5T8eHPZpasZDXh2+FKtcp+Vi1fXLOxO4XohRTXUpJFaKuT1OBgknxJ6n4yVESBERAREQExarUpUjWOwVEBZmJwAAMkmZZxf05drCWHD6mwoAfUEeJ9pKz7gMOfinvm+PC55aiW6ir4xxfU9o9culo5k0qnmG3RVO91o8WPRV8Mj3mds4FwenR0JRQvKiD5k+LMfFidyZrHom7LjQ6NXdcX3gWWeagj7nX8gcn3s03eb5c5b6ceomM96RETi0REQERPCcQPYlPX2jofVjSVsLLO7exyjArWFKKA+OjMW2HuMuJbNBEjvrUFq0lvujK7qu+SqFFY/Iuv1z7v1CVjLsqjzYgD6zIMsSLpuJU2nFdtbnyV1J/cZKgJH4hpFuqsqb2XVkPnhgRt795IiBXdntYbtPW7458FLMdBZWTXaB8HVh8pYym4IOS7V1bYFotQeS3IpOfjatx+cuZb2EREgSotHNrq/8Al6ew/wBrZWAf+0375byo02+uv91GmH1vqTLBbxESCq4v2eo1TBre95gOUFL769sk9KnUE79TOO+lnhl3DbaW0+r1YquD+qdTceRk5ehLZIIYdc9DO7zkH+0J7Oj/ADr/AOVU78GV9cjOXTH6J+zr66l9TqtVq3XnNaVjVXKp5QpZmIbm6nAAI6HrnbqfCODVaUMKufDEE891th28jazEfKad6Df+Fj9Nd/MToMzzZX12GM8I3EtatFVlznC1ozt8FBY/yn5p7L6ZuKcUr73c3XG23y5Rmxl+GBy/MTtPpi1hq4VfjrYa6/kzrzfwgznXoG0obX2ufwKGx8XdB/IGduH6ePLJnLzZHexEo+0vanT6EKLSzWP97prUtdYfyEG/zO01DiHbTjO7U8HZU6g2NzPj3ohBB9288+PHlk3a6XE4zw7012K/LqtIAAcN3bMHUjYgo/iPIkTrHBeLU6ulL6HD1uNj+4gg7hgdiDLnx5YdwllTpxPtv6QOJLrtRp9GSK6mVQUoFj55FLFiQw9rmHTwnayZoXodHeabU6v/AM1q77QT15ebAH1hpeOzHeVm0vlyfU9oOOW+1Zr/ANSqxP8ADRZVajh/EbvvlOvs/Pr1Df3gZ+q4nWfqddYxPR/Vyr0F9m7dMmovuqeprCiIrqVblTLE8pAIBLAb/RnVYnhnDPO55eqtSamnJe0um1XEeO9zpb3oXTUqttyEgoLPXYDB3ZsqAPyM/gza39GvD7B93rsvfG9l19zWn383Pt8sSb2J4a1VVl1ilbtTdZfYCPWAZiK0Ply1hRjzzNjmsuS+Jj7JI/PPpM7AjhbJqNOzdw7coyfXqfBYDmG5UgHB6jG+cibz6GO2NurSzTahi9lQDI59p6yeUhj4spx63iGGdxkz/Tfao4W4OMtbSE+IcOcfqq0070AcPY6jUajHqJWKs+BZ2VyB7wEH7Qne318O8u4z1l4dviInjdFOBy68/wDN0w/7Fp//AES4lTrB/TdOf+VqV+s0N/8AWW0tCIiQJUaQ/wBO1H6HTH+PUiW8qF9XXN+Xp1/7Vj5/xhLBbxESBOQf7Qns6P8AOv8A5VTr85B/tCezo/zr/wCVU7cH8kZy6X3oN/4YP0138xOgzn3oN/4YP0138xOgzPN99/K49OeenMH7WfC6rP8AEP5kTTvQDaBrNQviaAR+rYAf7wnTPSXwo6rhuprUZYILFA6lqiLAB7zy4+c4b6LeMLpeJUOxwlmaWPgBZgKf2wk9HF9XDlGMvGUr9DcP4DTTdbeAWutJLWOeZwvhWp/BrA2Cj55O8tIiePbo5H6duzid2muRQHVlrtI/CVtkY+bBsLnyb3CVfoD4sy6i/SknkevvQPAMhVGI+IZf2RN49M9gHCbgfF6QPj3qH+QJ+U0X0B8LZtTfqcHkrr7oHwLWMrEfIIP2hPZjd8F2537nXu1Fzpo9S1as1gptKKoJYtyHlAA3Jzicq7L+kP7WaKnTW8O1QFS4ZypVSSSzH11GNyfGdpiefHOSas23Y51w30ycOtwH76nPiycy/XWW/lN44VxWjVJ3lFqWp5owIB8jjofcZQ9qfR9otcpLVCu09LqwFfP5WNnHub904TrdNrOB60hXKWrgq657u1CdiV/CU4IKnoQfEAzrjx4cn2+KzbZ2/UMTXewvalOJaUXKOVweS1M+y4AJx5qQQQfIzYp57LLqtk8ZsDJnljhQSSAAMkk4AA6knynL+NcV1HHbG0egJr0Snl1GrIOLPOur6Q9w6+OF9rWOHq/CW6a32y4jbx/XppNH61FOfum/d5Oz3Mfoj2V8Tvj2tuwdl+AVaDTpp6ui7sx9p2PtO3vP7hgdBPOzHZzT8PpFOnTA6sx3d2+k58T+4dBiWd9yorOxAVQWYnoABkk/Ka5OTcmOPUST3rJEr+AcTGr09WoClRaodQTvht1z8Rg/OWE5NKnW/wDjNN+ZqD/hD/OW0qLhza+r8jT3E/8AuWUBf8Npby0IiJAlPxM8mr0ln0u+o/bTvhn/AOPj5y4lP2sBGma0ZzQyX7DJIpYWOoHiWQOv60s7KuIniMCARuD0nsgg8Q4xp9OcXX01HGcWWIu3n6xG04f6au1mm1ltFWntSxaRYXdTlSz8gAU9GwFOSNtxO73aStzl0Rj0yygnHlkieDQ1D8Wn7K/6Trx5zC70lm3JfQt2x0lOlfTX31VOtjOpscKrK4Xox2yGDbZ8p1nQ8RpvBNNtdgHUo6sBnpnlJxPToaj+LT9hf9J90aZEzyIq568qgZ+OJOTKZW2Qk0yz8/8ApQ9HtmktfU6dC2mclmCgk0k7sCBv3edwR06HGBn9ARHHyXC7hlNuYejj0n03VJRrLVrvUBRY5ArtA2B5jsr+YPXqPIdEv4nRWhse6tUAyWZ1CgeeScSp4j2H4dqGLWaOkserBeUn4lMZmLRej7hlJDJoqcjoWXn/AL5MuV47dzcSbaL2tvv7Q3JptCp+w6m5rNSwIqZ919TOOcKCcAdSfAYJ6X2Z4DVoNOmnpB5V6sfadj7Tt7yf8h0Es60CgAAADoANh8BPqTLPc9M6WT3IiJzUnMPT1wtX0dWox61VoUnx5LBgj9oJOnznvpz1IXhnIetl1Sr+qTYf3IZ04f5ImXTS/QFrmXWX0/g2U8/u5q3VR+60/VO367WJRW9trBa0UszHoABkmcT9APDi2qv1GDy11CvPgWsZW+sCv+ITuLoCCCAQdiD0Pxm/1Ov3GcOn549IHpLfiDGqn1NICMqThr8H8Zg5CH6APx36fWj9L2rpRa6qtFWijCqtbhQPIAWTvf2qo/qav7Nf9I+1VH9TV/Zr/pNfvYa16f8AJ6b8uDWembiJ6fYo+Fbf52TXu0XbvXa1Cl2oyh/FoFVG8shd2+BJE/TX2qo/qav7Nf8ASejhdA/E1f2a/wCks58JdzD/AL+x6b8vngmjFOnpqGwrrrT9lQv+UmxPCZ5W1Pw48+s1Tg+wtFGPJlVr2+sXp9QlzKbsrlqO+PW97LumPVsYmrPvFQrHylzLewiIkCeMuRg7g+E9iBT9mDy1Gg+1p2NO/UqoBqJJ6k1MhJ88y4lLrj3Gqru6V3ctFnkHyTQx8sktX7y9flLqWhERIEREBERAREQEREBETFqdQtal3ZVVRlmYgKAOpJOwEDLOA+kvjT8W4hXpNIDYtRKJy9HsP3x89Ai4A5jtsx6Gblxrjur4xzabhalNMSVt1rgqrDoy0+LeIyNz+SN5s/YvsXpuGV8tQ5rGA57WA52x4D6K/kj953nfDXH9V79p/tm+fDN2H7NJw7SJQpDN7Vrge25xk/AYAHuAl/ETjbbd1oiIkCIiAlT2msPc90pw97ClcdRz552HvWsO36stpS6U9/q3s/F6cGpPI2tg3MPPlHIgPn3olguKkCgKBgAAAeQGwE+oiQIiICIiBG4jolvqep88rgg4OCPIqfBgcEHwIEi8C1rOhS379UeS3bAY4ytij6Lrhh5ZI6gyzlNxrTvW66qleZkHLag6205yQvnYhJZfP1l258iz4FzExaXULai2IwZGAZWHQg7giZZAmOi9XBKkEAlTjwKkgg+RBBGJrnFuJ3ah302jypTbUXkY7rIB7urmGGvZSCMjlUEMc5AMrgXD660pOlXu6SGNgdW57MjZm5tzYW3NhySM9cgi61BexPAw+qeyBERAREQMWqL8jd2FL8p5AxIQtj1QxAJAz1IBmtf7onUsH4jb9kkHK0KCmkQ/o8k2H3uT8BNqiWZWdD4qrCgKoAAGAAMADyAHSfcRIEREBErNdqdQcjT11NjILW2MqkjwUIjE+RO2PDO+MPA+NNc9lN1Rp1FQUsnNzIytkLZU+BzoSpG4BBGCBtm6FzETHqL1rVndgqqCzMTgAAZJJ8sSCDxzXNUgWvBusPd1A9OYgnmYfRUAufcuOpEkcM0S0VJUuSFHU9WJ3ZmPizElifMmV/BqWtsOrtBBYctCEYauo4OWB6WOQGbyAReqkm6lvwEREgREQEREBERAoNQfsFzYB/RXYtYB+Idjk2gf1THdvon1uhYi+U53EEZmvit9AfVBfRn8EAl9N+YBu9H5I3TwyuyXtF+KwCTjc4z78dJg4hrUore2xuVEBZj7h5DxPgB45mWi5XUMjBlYAhgQQQehBHUSNxLhVWoNZsXJrdbF3OOZdxzDowHXBzg4IwQDH5VW9ndFY7PrNRzJbaFC1cx5aalya0YA4az1mZjvgtgbDexv4tUlwpduV2QuM9OUEKST0Xcgb4znbODiRq9UlSNZY6oiglmY4AAGSSTNb7OrczHVWVZOsYdThqKFVjSjAjfbLEdee4jpuL35RtUSEdO1VK10BcqFVefJUAYBLY3OBnYdfdII7QAPqFetiNMFNliYZfWTvCAvt8wUgkAH2lxmTSruJgu1aIod2VF23chRv0BJ6GZe8GxyMHpv1+Eg+oiYdVqkrALsFBIUZ8SegHmT5QM0SpbjyHve7Syw0sEtAXlKEqr7iwqSAjhvVzt0ydp98cfUqqvp1RyrAvWdnsXxWtyeVX8uYYPTK5yLoTbtSiFVZgC55UGd2OCxAHjsCfcATPjRak2BiUKYZlwSCfVOMnlJAz1G52x06DTV1TIy6nStZfULvu+lck6mmwoyHu+c8wbDDNTHBGOQjOG2bs/xGvULZZU4ZDZsehB5E5lYHdWByCp3B6y3HSbVWj7QrpLH0+tPc4dzTc+1NtbsWUCw+qti83KVJBOMjY7W+nCXXLqE3C1vWHHsuLGrY8p8QO7G/T1jjxlkRmfNtgUFmICgEkk4AA6kk9BJar6JlBUx19gbH9EQgp/6l1OQ/wCgUjb6ZGfZAL+MH153BTR+/IfU/LqlH77Pcvt7AqgDAGAOg8I6HsREgREQEREBERAREQERECku4ZZQxs0nKASWs07HFTk7lqz+KsJ36FW3yMnmEzhvFq7sqMrYuOepxi1M+a+I64YZU42Jk+QuJcLqvxzr6y7o6krYh80dcMvv3wfHMu/kS7EDAggEHYg7g/ETyqsKAqjAHQeXuHulOravT7H+lVjxHKmpHxXauzx3HJ8DJmg4zTceVHw43NbAraPjWwDAe/GI0Jd9qopZjgDcnylF2Jr59L3zD1tU9mobI8LT9zVh5rUK0/VmwzxVA6RvwMHENEl9T1WKGSxSrKfEMMGUHZ6p9RX3ep5bPsW1quYgHvXqOEtYY2PKVOPpc3kJsxkHg/DBp1dQ7Pz2WWktjPNYxdhsAMZO22w84l8CeBPh6w2MjODke44Iz+8z7iQUGmPd8SuXO19FdoH5VLGqw/svSPlL+RbeH1NYtrIDYoIVjuVBwSFz0zyjOOuB5SVLaKrW8BqsuTUDmS1SuWQ47xVPMEtHR1B3Gd1PQjJBsKdOiFiqhS55mIAHM2AvM2OpwAM+4SLr+MU0kK7jnPStQWtb82tQWP1SGz6vUbKPsWs/hMFfUEb+ym9dZ6EFuf3qI81E3iXFa6MBss7exWg5rH/NXy82OAPEiQa+GWahhZq8coOU06nNa46Ncfxrjrj2FPQMQGk7hvCqqMlAS7e3YxLWP+c7bkeQ6DwAk6N66CIiRSIiAiIgIiICIiAiIgIiICIiAkXX8OqvHLbWjgbjmUHB81J6H3iSogUw4K9f3jVXIPBLCLq/n3n3T5CwCei3Wp1r09w8SjvW3yRlcfxy4iXYqPtvaPb0eoHvU0sP4bM/unv2+Xxp1I/6e0/3VMtojwKn7fJ4U6k/9PaP5qJ59uLD7Gj1B957lR/FZn90t4jwKc261/ZroqH0nd7G+aKqj+OeHgtln3/VWuPFKvuNfyKfdfl3hEuYjYi6DhtNAIqrRM7nlUAsfNj1Y+8yVESBERAREQEREBERAREQEREBERAREQEREBERAREQEREBERAREQEREBERAREQEREBERAREQP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BE"/>
          </a:p>
        </p:txBody>
      </p:sp>
      <p:pic>
        <p:nvPicPr>
          <p:cNvPr id="8199" name="Picture 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20" y="2564904"/>
            <a:ext cx="2079673" cy="207967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201" name="Picture 9" descr="Afbeeldingsresultaat voor Nu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1520" y="4697760"/>
            <a:ext cx="2160240" cy="2160240"/>
          </a:xfrm>
          <a:prstGeom prst="rect">
            <a:avLst/>
          </a:prstGeom>
          <a:noFill/>
        </p:spPr>
      </p:pic>
      <p:pic>
        <p:nvPicPr>
          <p:cNvPr id="8207" name="Picture 15" descr="Aristotle Altemps Inv8575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306048" y="-171400"/>
            <a:ext cx="1990738" cy="2664296"/>
          </a:xfrm>
          <a:prstGeom prst="rect">
            <a:avLst/>
          </a:prstGeom>
          <a:noFill/>
        </p:spPr>
      </p:pic>
      <p:pic>
        <p:nvPicPr>
          <p:cNvPr id="8205" name="Picture 13" descr="Afbeeldingsresultaat voor hemellichaam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627784" y="-22398"/>
            <a:ext cx="5040560" cy="2520280"/>
          </a:xfrm>
          <a:prstGeom prst="rect">
            <a:avLst/>
          </a:prstGeom>
          <a:noFill/>
        </p:spPr>
      </p:pic>
      <p:sp>
        <p:nvSpPr>
          <p:cNvPr id="3" name="Tekstvak 2"/>
          <p:cNvSpPr txBox="1"/>
          <p:nvPr/>
        </p:nvSpPr>
        <p:spPr>
          <a:xfrm>
            <a:off x="501456" y="0"/>
            <a:ext cx="8178842" cy="1200329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ctr"/>
            <a:r>
              <a:rPr lang="nl-BE" sz="3600" dirty="0"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outerShdw blurRad="50800" dist="38100" algn="l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  <a:latin typeface="Algerian" panose="04020705040A02060702" pitchFamily="82" charset="0"/>
              </a:rPr>
              <a:t>Welke Behandelingen/medicijnen</a:t>
            </a:r>
          </a:p>
          <a:p>
            <a:pPr algn="ctr"/>
            <a:r>
              <a:rPr lang="nl-BE" sz="3600" dirty="0"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outerShdw blurRad="50800" dist="38100" algn="l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  <a:latin typeface="Algerian" panose="04020705040A02060702" pitchFamily="82" charset="0"/>
              </a:rPr>
              <a:t>Werden er gebruikt</a:t>
            </a:r>
          </a:p>
        </p:txBody>
      </p:sp>
      <p:pic>
        <p:nvPicPr>
          <p:cNvPr id="8209" name="Picture 17" descr="Afbeeldingsresultaat voor tommy wiseau"/>
          <p:cNvPicPr>
            <a:picLocks noChangeAspect="1" noChangeArrowheads="1"/>
          </p:cNvPicPr>
          <p:nvPr/>
        </p:nvPicPr>
        <p:blipFill>
          <a:blip r:embed="rId7" cstate="print">
            <a:grayscl/>
          </a:blip>
          <a:srcRect l="31954" r="10372" b="15385"/>
          <a:stretch>
            <a:fillRect/>
          </a:stretch>
        </p:blipFill>
        <p:spPr bwMode="auto">
          <a:xfrm>
            <a:off x="5076056" y="2492897"/>
            <a:ext cx="2882681" cy="2294013"/>
          </a:xfrm>
          <a:prstGeom prst="rect">
            <a:avLst/>
          </a:prstGeom>
          <a:noFill/>
        </p:spPr>
      </p:pic>
      <p:pic>
        <p:nvPicPr>
          <p:cNvPr id="8211" name="Picture 19" descr="Afbeeldingsresultaat"/>
          <p:cNvPicPr>
            <a:picLocks noChangeAspect="1" noChangeArrowheads="1"/>
          </p:cNvPicPr>
          <p:nvPr/>
        </p:nvPicPr>
        <p:blipFill>
          <a:blip r:embed="rId8" cstate="print"/>
          <a:srcRect l="12285" t="6123" r="15176" b="44896"/>
          <a:stretch>
            <a:fillRect/>
          </a:stretch>
        </p:blipFill>
        <p:spPr bwMode="auto">
          <a:xfrm>
            <a:off x="5076056" y="2492897"/>
            <a:ext cx="2880320" cy="2260376"/>
          </a:xfrm>
          <a:prstGeom prst="rect">
            <a:avLst/>
          </a:prstGeom>
          <a:noFill/>
        </p:spPr>
      </p:pic>
      <p:pic>
        <p:nvPicPr>
          <p:cNvPr id="8215" name="Picture 23" descr="Afbeeldingsresultaat voor antibiotica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2627784" y="4797152"/>
            <a:ext cx="3744416" cy="2496278"/>
          </a:xfrm>
          <a:prstGeom prst="rect">
            <a:avLst/>
          </a:prstGeom>
          <a:noFill/>
        </p:spPr>
      </p:pic>
      <p:pic>
        <p:nvPicPr>
          <p:cNvPr id="20" name="Picture 23" descr="Afbeeldingsresultaat voor antibiotica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 flipH="1">
            <a:off x="6372200" y="4797152"/>
            <a:ext cx="3744416" cy="2496278"/>
          </a:xfrm>
          <a:prstGeom prst="rect">
            <a:avLst/>
          </a:prstGeom>
          <a:noFill/>
        </p:spPr>
      </p:pic>
      <p:sp>
        <p:nvSpPr>
          <p:cNvPr id="12" name="Rectangle 11"/>
          <p:cNvSpPr/>
          <p:nvPr/>
        </p:nvSpPr>
        <p:spPr>
          <a:xfrm>
            <a:off x="-900608" y="2420888"/>
            <a:ext cx="10945216" cy="7200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1" name="Rectangle 10"/>
          <p:cNvSpPr/>
          <p:nvPr/>
        </p:nvSpPr>
        <p:spPr>
          <a:xfrm>
            <a:off x="-1116632" y="4725144"/>
            <a:ext cx="10945216" cy="7200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7" name="TextBox 16"/>
          <p:cNvSpPr txBox="1"/>
          <p:nvPr/>
        </p:nvSpPr>
        <p:spPr>
          <a:xfrm>
            <a:off x="251520" y="1556792"/>
            <a:ext cx="18812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3200" dirty="0"/>
              <a:t>14</a:t>
            </a:r>
            <a:r>
              <a:rPr lang="nl-BE" sz="3200" baseline="30000" dirty="0"/>
              <a:t>de</a:t>
            </a:r>
            <a:r>
              <a:rPr lang="nl-BE" sz="3200" dirty="0"/>
              <a:t> Eeuw</a:t>
            </a:r>
          </a:p>
        </p:txBody>
      </p:sp>
    </p:spTree>
    <p:extLst>
      <p:ext uri="{BB962C8B-B14F-4D97-AF65-F5344CB8AC3E}">
        <p14:creationId xmlns:p14="http://schemas.microsoft.com/office/powerpoint/2010/main" xmlns="" val="1857162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82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82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1" dur="500"/>
                                        <p:tgtEl>
                                          <p:spTgt spid="8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8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200"/>
                                        <p:tgtEl>
                                          <p:spTgt spid="8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(-#ppt_w/2)" to="(#ppt_x)" calcmode="lin" valueType="num">
                                      <p:cBhvr>
                                        <p:cTn id="55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0" to="-1.0" calcmode="lin" valueType="num">
                                      <p:cBhvr>
                                        <p:cTn id="56" dur="200" decel="5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215"/>
                                        </p:tgtEl>
                                        <p:attrNameLst>
                                          <p:attrName>xshear</p:attrName>
                                        </p:attrNameLst>
                                      </p:cBhvr>
                                    </p:anim>
                                    <p:animScale>
                                      <p:cBhvr>
                                        <p:cTn id="57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215"/>
                                        </p:tgtEl>
                                      </p:cBhvr>
                                      <p:from x="100000" y="100000"/>
                                      <p:to x="80000" y="100000"/>
                                    </p:animScale>
                                    <p:anim by="(#ppt_h/3+#ppt_w*0.1)" calcmode="lin" valueType="num">
                                      <p:cBhvr additive="sum">
                                        <p:cTn id="58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2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59" presetID="34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(-#ppt_w/2)" to="(#ppt_x)" calcmode="lin" valueType="num">
                                      <p:cBhvr>
                                        <p:cTn id="61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0" to="-1.0" calcmode="lin" valueType="num">
                                      <p:cBhvr>
                                        <p:cTn id="62" dur="200" decel="5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xshear</p:attrName>
                                        </p:attrNameLst>
                                      </p:cBhvr>
                                    </p:anim>
                                    <p:animScale>
                                      <p:cBhvr>
                                        <p:cTn id="63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from x="100000" y="100000"/>
                                      <p:to x="80000" y="100000"/>
                                    </p:animScale>
                                    <p:anim by="(#ppt_h/3+#ppt_w*0.1)" calcmode="lin" valueType="num">
                                      <p:cBhvr additive="sum">
                                        <p:cTn id="64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1" grpId="0" animBg="1"/>
      <p:bldP spid="17" grpId="0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9" descr="Afbeeldingsresultaat voor cloud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044624" y="-1683568"/>
            <a:ext cx="12192000" cy="8136904"/>
          </a:xfrm>
          <a:prstGeom prst="rect">
            <a:avLst/>
          </a:prstGeom>
          <a:noFill/>
        </p:spPr>
      </p:pic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-468560" y="-3771800"/>
            <a:ext cx="6156176" cy="122897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7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923928" y="-1251520"/>
            <a:ext cx="7969461" cy="87129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10F868"/>
              </a:clrFrom>
              <a:clrTo>
                <a:srgbClr val="10F868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-396552" y="2276872"/>
            <a:ext cx="30959375" cy="746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644008" y="-747464"/>
            <a:ext cx="6472994" cy="133975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scene3d>
            <a:camera prst="isometricOffAxis1Left"/>
            <a:lightRig rig="threePt" dir="t"/>
          </a:scene3d>
          <a:sp3d>
            <a:bevelT prst="angle"/>
          </a:sp3d>
        </p:spPr>
      </p:pic>
      <p:pic>
        <p:nvPicPr>
          <p:cNvPr id="8" name="Picture 12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00FF00"/>
              </a:clrFrom>
              <a:clrTo>
                <a:srgbClr val="00FF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-1620688" y="2852936"/>
            <a:ext cx="6624736" cy="66247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8">
            <a:hlinkClick r:id="" action="ppaction://hlinkshowjump?jump=nextslide"/>
          </p:cNvPr>
          <p:cNvSpPr/>
          <p:nvPr/>
        </p:nvSpPr>
        <p:spPr>
          <a:xfrm>
            <a:off x="7164288" y="188640"/>
            <a:ext cx="1728192" cy="6480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800" dirty="0"/>
              <a:t>Volgende</a:t>
            </a:r>
          </a:p>
        </p:txBody>
      </p:sp>
      <p:pic>
        <p:nvPicPr>
          <p:cNvPr id="10" name="Picture 9" descr="http://fc05.deviantart.net/fs71/f/2010/033/0/b/rainbow_textbox_by_sexy_colours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-1044624" y="4365104"/>
            <a:ext cx="11379200" cy="2133600"/>
          </a:xfrm>
          <a:prstGeom prst="rect">
            <a:avLst/>
          </a:prstGeom>
          <a:noFill/>
        </p:spPr>
      </p:pic>
      <p:sp>
        <p:nvSpPr>
          <p:cNvPr id="11" name="TextBox 10"/>
          <p:cNvSpPr txBox="1"/>
          <p:nvPr/>
        </p:nvSpPr>
        <p:spPr>
          <a:xfrm>
            <a:off x="1043608" y="4797152"/>
            <a:ext cx="7010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Man: </a:t>
            </a:r>
            <a:r>
              <a:rPr lang="en-US" sz="3200" dirty="0" err="1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Voordat</a:t>
            </a:r>
            <a:r>
              <a:rPr lang="en-US" sz="3200" dirty="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 </a:t>
            </a:r>
            <a:r>
              <a:rPr lang="en-US" sz="3200" dirty="0" err="1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ze</a:t>
            </a:r>
            <a:r>
              <a:rPr lang="en-US" sz="3200" dirty="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 hem </a:t>
            </a:r>
            <a:r>
              <a:rPr lang="en-US" sz="3200" dirty="0" err="1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meenomen</a:t>
            </a:r>
            <a:r>
              <a:rPr lang="en-US" sz="3200" dirty="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, </a:t>
            </a:r>
            <a:r>
              <a:rPr lang="en-US" sz="3200" dirty="0" err="1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vroeg</a:t>
            </a:r>
            <a:r>
              <a:rPr lang="en-US" sz="3200" dirty="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 </a:t>
            </a:r>
            <a:r>
              <a:rPr lang="en-US" sz="3200" dirty="0" err="1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hij</a:t>
            </a:r>
            <a:r>
              <a:rPr lang="en-US" sz="3200" dirty="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 </a:t>
            </a:r>
            <a:r>
              <a:rPr lang="en-US" sz="3200" dirty="0" err="1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aan</a:t>
            </a:r>
            <a:r>
              <a:rPr lang="en-US" sz="3200" dirty="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 </a:t>
            </a:r>
            <a:r>
              <a:rPr lang="en-US" sz="3200" dirty="0" err="1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mij</a:t>
            </a:r>
            <a:r>
              <a:rPr lang="en-US" sz="3200" dirty="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 of </a:t>
            </a:r>
            <a:r>
              <a:rPr lang="en-US" sz="3200" dirty="0" err="1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er</a:t>
            </a:r>
            <a:r>
              <a:rPr lang="en-US" sz="3200" dirty="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 </a:t>
            </a:r>
            <a:r>
              <a:rPr lang="en-US" sz="3200" dirty="0" err="1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een</a:t>
            </a:r>
            <a:r>
              <a:rPr lang="en-US" sz="3200" dirty="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 </a:t>
            </a:r>
            <a:r>
              <a:rPr lang="en-US" sz="3200" dirty="0" err="1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kans</a:t>
            </a:r>
            <a:r>
              <a:rPr lang="en-US" sz="3200" dirty="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 was </a:t>
            </a:r>
            <a:r>
              <a:rPr lang="en-US" sz="3200" dirty="0" err="1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dat</a:t>
            </a:r>
            <a:r>
              <a:rPr lang="en-US" sz="3200" dirty="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 </a:t>
            </a:r>
            <a:r>
              <a:rPr lang="en-US" sz="3200" dirty="0" err="1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hij</a:t>
            </a:r>
            <a:r>
              <a:rPr lang="en-US" sz="3200" dirty="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 </a:t>
            </a:r>
            <a:r>
              <a:rPr lang="en-US" sz="3200" dirty="0" err="1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ooit</a:t>
            </a:r>
            <a:r>
              <a:rPr lang="en-US" sz="3200" dirty="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 </a:t>
            </a:r>
            <a:r>
              <a:rPr lang="en-US" sz="3200" dirty="0" err="1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genezen</a:t>
            </a:r>
            <a:r>
              <a:rPr lang="en-US" sz="3200" dirty="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 word.</a:t>
            </a:r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9" descr="Afbeeldingsresultaat voor cloud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044624" y="-1683568"/>
            <a:ext cx="12192000" cy="8136904"/>
          </a:xfrm>
          <a:prstGeom prst="rect">
            <a:avLst/>
          </a:prstGeom>
          <a:noFill/>
        </p:spPr>
      </p:pic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-468560" y="-3771800"/>
            <a:ext cx="6156176" cy="122897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7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923928" y="-1251520"/>
            <a:ext cx="7969461" cy="87129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10F868"/>
              </a:clrFrom>
              <a:clrTo>
                <a:srgbClr val="10F868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-396552" y="2276872"/>
            <a:ext cx="30959375" cy="746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644008" y="-747464"/>
            <a:ext cx="6472994" cy="133975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scene3d>
            <a:camera prst="isometricOffAxis1Left"/>
            <a:lightRig rig="threePt" dir="t"/>
          </a:scene3d>
          <a:sp3d>
            <a:bevelT prst="angle"/>
          </a:sp3d>
        </p:spPr>
      </p:pic>
      <p:pic>
        <p:nvPicPr>
          <p:cNvPr id="8" name="Picture 12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00FF00"/>
              </a:clrFrom>
              <a:clrTo>
                <a:srgbClr val="00FF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-1620688" y="2852936"/>
            <a:ext cx="6624736" cy="66247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8">
            <a:hlinkClick r:id="" action="ppaction://hlinkshowjump?jump=nextslide"/>
          </p:cNvPr>
          <p:cNvSpPr/>
          <p:nvPr/>
        </p:nvSpPr>
        <p:spPr>
          <a:xfrm>
            <a:off x="7164288" y="188640"/>
            <a:ext cx="1728192" cy="6480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800" dirty="0"/>
              <a:t>Volgende</a:t>
            </a:r>
          </a:p>
        </p:txBody>
      </p:sp>
      <p:pic>
        <p:nvPicPr>
          <p:cNvPr id="10" name="Picture 9" descr="http://fc05.deviantart.net/fs71/f/2010/033/0/b/rainbow_textbox_by_sexy_colours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-1044624" y="4365104"/>
            <a:ext cx="11379200" cy="2133600"/>
          </a:xfrm>
          <a:prstGeom prst="rect">
            <a:avLst/>
          </a:prstGeom>
          <a:noFill/>
        </p:spPr>
      </p:pic>
      <p:sp>
        <p:nvSpPr>
          <p:cNvPr id="11" name="TextBox 10"/>
          <p:cNvSpPr txBox="1"/>
          <p:nvPr/>
        </p:nvSpPr>
        <p:spPr>
          <a:xfrm>
            <a:off x="1043608" y="4797152"/>
            <a:ext cx="7010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Man: Is </a:t>
            </a:r>
            <a:r>
              <a:rPr lang="en-US" sz="3200" dirty="0" err="1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er</a:t>
            </a:r>
            <a:r>
              <a:rPr lang="en-US" sz="3200" dirty="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 </a:t>
            </a:r>
            <a:r>
              <a:rPr lang="en-US" sz="3200" dirty="0" err="1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een</a:t>
            </a:r>
            <a:r>
              <a:rPr lang="en-US" sz="3200" dirty="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 </a:t>
            </a:r>
            <a:r>
              <a:rPr lang="en-US" sz="3200" dirty="0" err="1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kans</a:t>
            </a:r>
            <a:r>
              <a:rPr lang="en-US" sz="3200" dirty="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?</a:t>
            </a:r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9" descr="Afbeeldingsresultaat voor cloud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044624" y="-1683568"/>
            <a:ext cx="12192000" cy="8136904"/>
          </a:xfrm>
          <a:prstGeom prst="rect">
            <a:avLst/>
          </a:prstGeom>
          <a:noFill/>
        </p:spPr>
      </p:pic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-468560" y="-3771800"/>
            <a:ext cx="6156176" cy="122897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7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923928" y="-1251520"/>
            <a:ext cx="7969461" cy="87129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10F868"/>
              </a:clrFrom>
              <a:clrTo>
                <a:srgbClr val="10F868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-396552" y="2276872"/>
            <a:ext cx="30959375" cy="746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644008" y="-747464"/>
            <a:ext cx="6472994" cy="133975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scene3d>
            <a:camera prst="isometricOffAxis1Left"/>
            <a:lightRig rig="threePt" dir="t"/>
          </a:scene3d>
          <a:sp3d>
            <a:bevelT prst="angle"/>
          </a:sp3d>
        </p:spPr>
      </p:pic>
      <p:pic>
        <p:nvPicPr>
          <p:cNvPr id="8" name="Picture 12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00FF00"/>
              </a:clrFrom>
              <a:clrTo>
                <a:srgbClr val="00FF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-1620688" y="2852936"/>
            <a:ext cx="6624736" cy="66247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Rectangle 11"/>
          <p:cNvSpPr/>
          <p:nvPr/>
        </p:nvSpPr>
        <p:spPr>
          <a:xfrm>
            <a:off x="1043608" y="2420888"/>
            <a:ext cx="6120680" cy="100811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4000" dirty="0"/>
              <a:t>Nee</a:t>
            </a:r>
          </a:p>
        </p:txBody>
      </p:sp>
      <p:sp>
        <p:nvSpPr>
          <p:cNvPr id="13" name="Rectangle 12"/>
          <p:cNvSpPr/>
          <p:nvPr/>
        </p:nvSpPr>
        <p:spPr>
          <a:xfrm>
            <a:off x="971600" y="836712"/>
            <a:ext cx="6192688" cy="100811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3600" dirty="0"/>
              <a:t>Ja</a:t>
            </a:r>
          </a:p>
        </p:txBody>
      </p:sp>
      <p:pic>
        <p:nvPicPr>
          <p:cNvPr id="14" name="Picture 4" descr="Gerelateerde afbeelding">
            <a:hlinkClick r:id="rId8" action="ppaction://hlinksldjump"/>
          </p:cNvPr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323528" y="2276872"/>
            <a:ext cx="1285875" cy="1466851"/>
          </a:xfrm>
          <a:prstGeom prst="rect">
            <a:avLst/>
          </a:prstGeom>
          <a:noFill/>
        </p:spPr>
      </p:pic>
      <p:pic>
        <p:nvPicPr>
          <p:cNvPr id="15" name="Picture 2" descr="Afbeeldingsresultaat voor nintendo a button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323528" y="692696"/>
            <a:ext cx="1381125" cy="1390651"/>
          </a:xfrm>
          <a:prstGeom prst="rect">
            <a:avLst/>
          </a:prstGeom>
          <a:noFill/>
        </p:spPr>
      </p:pic>
      <p:sp>
        <p:nvSpPr>
          <p:cNvPr id="16" name="Rectangle 15"/>
          <p:cNvSpPr/>
          <p:nvPr/>
        </p:nvSpPr>
        <p:spPr>
          <a:xfrm>
            <a:off x="1187624" y="3933056"/>
            <a:ext cx="5112568" cy="6034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sz="3600" dirty="0"/>
              <a:t>Kan Dirk genezen worden?</a:t>
            </a:r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9" descr="Afbeeldingsresultaat voor cloud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044624" y="-1683568"/>
            <a:ext cx="12192000" cy="8136904"/>
          </a:xfrm>
          <a:prstGeom prst="rect">
            <a:avLst/>
          </a:prstGeom>
          <a:noFill/>
        </p:spPr>
      </p:pic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-468560" y="-3771800"/>
            <a:ext cx="6156176" cy="122897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7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923928" y="-1251520"/>
            <a:ext cx="7969461" cy="87129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10F868"/>
              </a:clrFrom>
              <a:clrTo>
                <a:srgbClr val="10F868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-396552" y="2276872"/>
            <a:ext cx="30959375" cy="746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644008" y="-747464"/>
            <a:ext cx="6472994" cy="133975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scene3d>
            <a:camera prst="isometricOffAxis1Left"/>
            <a:lightRig rig="threePt" dir="t"/>
          </a:scene3d>
          <a:sp3d>
            <a:bevelT prst="angle"/>
          </a:sp3d>
        </p:spPr>
      </p:pic>
      <p:pic>
        <p:nvPicPr>
          <p:cNvPr id="8" name="Picture 12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00FF00"/>
              </a:clrFrom>
              <a:clrTo>
                <a:srgbClr val="00FF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-1620688" y="2852936"/>
            <a:ext cx="6624736" cy="66247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8">
            <a:hlinkClick r:id="" action="ppaction://hlinkshowjump?jump=nextslide"/>
          </p:cNvPr>
          <p:cNvSpPr/>
          <p:nvPr/>
        </p:nvSpPr>
        <p:spPr>
          <a:xfrm>
            <a:off x="7164288" y="188640"/>
            <a:ext cx="1728192" cy="6480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800" dirty="0"/>
              <a:t>Volgende</a:t>
            </a:r>
          </a:p>
        </p:txBody>
      </p:sp>
      <p:pic>
        <p:nvPicPr>
          <p:cNvPr id="10" name="Picture 9" descr="http://fc05.deviantart.net/fs71/f/2010/033/0/b/rainbow_textbox_by_sexy_colours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-1044624" y="4365104"/>
            <a:ext cx="11379200" cy="2133600"/>
          </a:xfrm>
          <a:prstGeom prst="rect">
            <a:avLst/>
          </a:prstGeom>
          <a:noFill/>
        </p:spPr>
      </p:pic>
      <p:sp>
        <p:nvSpPr>
          <p:cNvPr id="11" name="TextBox 10"/>
          <p:cNvSpPr txBox="1"/>
          <p:nvPr/>
        </p:nvSpPr>
        <p:spPr>
          <a:xfrm>
            <a:off x="1043608" y="4797152"/>
            <a:ext cx="70104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Jan: Nee, u </a:t>
            </a:r>
            <a:r>
              <a:rPr lang="en-US" sz="3200" dirty="0" err="1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zult</a:t>
            </a:r>
            <a:r>
              <a:rPr lang="en-US" sz="3200" dirty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 hem </a:t>
            </a:r>
            <a:r>
              <a:rPr lang="en-US" sz="3200" dirty="0" err="1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nooit</a:t>
            </a:r>
            <a:r>
              <a:rPr lang="en-US" sz="3200" dirty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 </a:t>
            </a:r>
            <a:r>
              <a:rPr lang="en-US" sz="3200" dirty="0" err="1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meer</a:t>
            </a:r>
            <a:r>
              <a:rPr lang="en-US" sz="3200" dirty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 </a:t>
            </a:r>
            <a:r>
              <a:rPr lang="en-US" sz="3200" dirty="0" err="1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zien</a:t>
            </a:r>
            <a:r>
              <a:rPr lang="en-US" sz="3200" dirty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.</a:t>
            </a:r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9" descr="Afbeeldingsresultaat voor cloud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044624" y="-1683568"/>
            <a:ext cx="12192000" cy="8136904"/>
          </a:xfrm>
          <a:prstGeom prst="rect">
            <a:avLst/>
          </a:prstGeom>
          <a:noFill/>
        </p:spPr>
      </p:pic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-468560" y="-3771800"/>
            <a:ext cx="6156176" cy="122897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7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923928" y="-1251520"/>
            <a:ext cx="7969461" cy="87129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10F868"/>
              </a:clrFrom>
              <a:clrTo>
                <a:srgbClr val="10F868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-396552" y="2276872"/>
            <a:ext cx="30959375" cy="746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644008" y="-747464"/>
            <a:ext cx="6472994" cy="133975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 prst="angle"/>
          </a:sp3d>
        </p:spPr>
      </p:pic>
      <p:pic>
        <p:nvPicPr>
          <p:cNvPr id="8" name="Picture 12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00FF00"/>
              </a:clrFrom>
              <a:clrTo>
                <a:srgbClr val="00FF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-1620688" y="2852936"/>
            <a:ext cx="6624736" cy="66247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8">
            <a:hlinkClick r:id="" action="ppaction://hlinkshowjump?jump=nextslide"/>
          </p:cNvPr>
          <p:cNvSpPr/>
          <p:nvPr/>
        </p:nvSpPr>
        <p:spPr>
          <a:xfrm>
            <a:off x="7164288" y="188640"/>
            <a:ext cx="1728192" cy="6480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800" dirty="0"/>
              <a:t>Volgende</a:t>
            </a:r>
          </a:p>
        </p:txBody>
      </p:sp>
      <p:pic>
        <p:nvPicPr>
          <p:cNvPr id="10" name="Picture 9" descr="http://fc05.deviantart.net/fs71/f/2010/033/0/b/rainbow_textbox_by_sexy_colours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-1044624" y="4365104"/>
            <a:ext cx="11379200" cy="2133600"/>
          </a:xfrm>
          <a:prstGeom prst="rect">
            <a:avLst/>
          </a:prstGeom>
          <a:noFill/>
        </p:spPr>
      </p:pic>
      <p:sp>
        <p:nvSpPr>
          <p:cNvPr id="11" name="TextBox 10"/>
          <p:cNvSpPr txBox="1"/>
          <p:nvPr/>
        </p:nvSpPr>
        <p:spPr>
          <a:xfrm>
            <a:off x="1043608" y="4797152"/>
            <a:ext cx="70104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Jan: HAHAHAHAHAHAHAHAHAHAHAHAHAHAHAHAHAHAHAHAHAHAHAHAHAHAHAHAHAHAHAHAHAHAHAHAHAHAHAHAHAHAHAHAHAHAHAHAHAHAHAHAHAHAHAHA!!!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600000">
                                      <p:cBhvr>
                                        <p:cTn id="6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098" name="Picture 2" descr="Afbeeldingsresultaat voor forest from abov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pic>
        <p:nvPicPr>
          <p:cNvPr id="132099" name="Picture 3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00FF00"/>
              </a:clrFrom>
              <a:clrTo>
                <a:srgbClr val="00FF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flipH="1">
            <a:off x="9396536" y="2348880"/>
            <a:ext cx="5238750" cy="2619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3">
            <a:hlinkClick r:id="" action="ppaction://hlinkshowjump?jump=nextslide"/>
          </p:cNvPr>
          <p:cNvSpPr/>
          <p:nvPr/>
        </p:nvSpPr>
        <p:spPr>
          <a:xfrm>
            <a:off x="7164288" y="188640"/>
            <a:ext cx="1728192" cy="6480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800" dirty="0"/>
              <a:t>Volgende</a:t>
            </a:r>
          </a:p>
        </p:txBody>
      </p:sp>
    </p:spTree>
  </p:cSld>
  <p:clrMapOvr>
    <a:masterClrMapping/>
  </p:clrMapOvr>
  <p:transition advClick="0"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8.14815E-6 L -1.74027 -0.01041 " pathEditMode="relative" ptsTypes="AA">
                                      <p:cBhvr>
                                        <p:cTn id="6" dur="500" fill="hold"/>
                                        <p:tgtEl>
                                          <p:spTgt spid="1320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386" name="Picture 2" descr="Afbeeldingsresultaat voor frankrijk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1"/>
            <a:ext cx="9144000" cy="6858000"/>
          </a:xfrm>
          <a:prstGeom prst="rect">
            <a:avLst/>
          </a:prstGeom>
          <a:noFill/>
        </p:spPr>
      </p:pic>
      <p:pic>
        <p:nvPicPr>
          <p:cNvPr id="132099" name="Picture 3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00FF00"/>
              </a:clrFrom>
              <a:clrTo>
                <a:srgbClr val="00FF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flipH="1">
            <a:off x="9396536" y="2348880"/>
            <a:ext cx="5238750" cy="2619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3">
            <a:hlinkClick r:id="" action="ppaction://hlinkshowjump?jump=nextslide"/>
          </p:cNvPr>
          <p:cNvSpPr/>
          <p:nvPr/>
        </p:nvSpPr>
        <p:spPr>
          <a:xfrm>
            <a:off x="7164288" y="188640"/>
            <a:ext cx="1728192" cy="6480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800" dirty="0"/>
              <a:t>Volgende</a:t>
            </a:r>
          </a:p>
        </p:txBody>
      </p:sp>
    </p:spTree>
  </p:cSld>
  <p:clrMapOvr>
    <a:masterClrMapping/>
  </p:clrMapOvr>
  <p:transition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8.14815E-6 L -1.74027 -0.01041 " pathEditMode="relative" ptsTypes="AA">
                                      <p:cBhvr>
                                        <p:cTn id="6" dur="500" fill="hold"/>
                                        <p:tgtEl>
                                          <p:spTgt spid="1320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410" name="Picture 2" descr="Afbeeldingsresultaat voor chinese muur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0"/>
            <a:ext cx="9143995" cy="6858000"/>
          </a:xfrm>
          <a:prstGeom prst="rect">
            <a:avLst/>
          </a:prstGeom>
          <a:noFill/>
        </p:spPr>
      </p:pic>
      <p:pic>
        <p:nvPicPr>
          <p:cNvPr id="132099" name="Picture 3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00FF00"/>
              </a:clrFrom>
              <a:clrTo>
                <a:srgbClr val="00FF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flipH="1">
            <a:off x="9396536" y="2348880"/>
            <a:ext cx="5238750" cy="2619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3">
            <a:hlinkClick r:id="" action="ppaction://hlinkshowjump?jump=nextslide"/>
          </p:cNvPr>
          <p:cNvSpPr/>
          <p:nvPr/>
        </p:nvSpPr>
        <p:spPr>
          <a:xfrm>
            <a:off x="7164288" y="188640"/>
            <a:ext cx="1728192" cy="6480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800" dirty="0"/>
              <a:t>Volgende</a:t>
            </a:r>
          </a:p>
        </p:txBody>
      </p:sp>
    </p:spTree>
  </p:cSld>
  <p:clrMapOvr>
    <a:masterClrMapping/>
  </p:clrMapOvr>
  <p:transition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8.14815E-6 L -1.74027 -0.01041 " pathEditMode="relative" ptsTypes="AA">
                                      <p:cBhvr>
                                        <p:cTn id="6" dur="500" fill="hold"/>
                                        <p:tgtEl>
                                          <p:spTgt spid="1320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482" name="Picture 2"/>
          <p:cNvPicPr>
            <a:picLocks noChangeAspect="1" noChangeArrowheads="1"/>
          </p:cNvPicPr>
          <p:nvPr/>
        </p:nvPicPr>
        <p:blipFill>
          <a:blip r:embed="rId3" cstate="print"/>
          <a:srcRect l="3345" r="5910"/>
          <a:stretch>
            <a:fillRect/>
          </a:stretch>
        </p:blipFill>
        <p:spPr bwMode="auto">
          <a:xfrm>
            <a:off x="-1116632" y="0"/>
            <a:ext cx="11068963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00FF00"/>
              </a:clrFrom>
              <a:clrTo>
                <a:srgbClr val="00FF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flipH="1">
            <a:off x="9396536" y="2348880"/>
            <a:ext cx="5238750" cy="2619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3">
            <a:hlinkClick r:id="" action="ppaction://hlinkshowjump?jump=nextslide"/>
          </p:cNvPr>
          <p:cNvSpPr/>
          <p:nvPr/>
        </p:nvSpPr>
        <p:spPr>
          <a:xfrm>
            <a:off x="7164288" y="188640"/>
            <a:ext cx="1728192" cy="6480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800" dirty="0"/>
              <a:t>Volgende</a:t>
            </a:r>
          </a:p>
        </p:txBody>
      </p:sp>
    </p:spTree>
  </p:cSld>
  <p:clrMapOvr>
    <a:masterClrMapping/>
  </p:clrMapOvr>
  <p:transition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8.14815E-6 L -1.74027 -0.01041 " pathEditMode="relative" ptsTypes="AA">
                                      <p:cBhvr>
                                        <p:cTn id="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434" name="Picture 2" descr="Afbeeldingsresultaat voor earthbound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"/>
            <a:ext cx="9144000" cy="8001001"/>
          </a:xfrm>
          <a:prstGeom prst="rect">
            <a:avLst/>
          </a:prstGeom>
          <a:noFill/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00FF00"/>
              </a:clrFrom>
              <a:clrTo>
                <a:srgbClr val="00FF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flipH="1">
            <a:off x="9396536" y="2348880"/>
            <a:ext cx="5238750" cy="2619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3">
            <a:hlinkClick r:id="" action="ppaction://hlinkshowjump?jump=nextslide"/>
          </p:cNvPr>
          <p:cNvSpPr/>
          <p:nvPr/>
        </p:nvSpPr>
        <p:spPr>
          <a:xfrm>
            <a:off x="7164288" y="188640"/>
            <a:ext cx="1728192" cy="6480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800" dirty="0"/>
              <a:t>Volgende</a:t>
            </a:r>
          </a:p>
        </p:txBody>
      </p:sp>
    </p:spTree>
  </p:cSld>
  <p:clrMapOvr>
    <a:masterClrMapping/>
  </p:clrMapOvr>
  <p:transition advClick="0"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8.14815E-6 L -1.74027 -0.01041 " pathEditMode="relative" ptsTypes="AA">
                                      <p:cBhvr>
                                        <p:cTn id="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Afbeeldingsresultaat voor de pest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 bwMode="auto">
          <a:xfrm rot="5400000">
            <a:off x="890973" y="-1513792"/>
            <a:ext cx="6858000" cy="9865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kstvak 2"/>
          <p:cNvSpPr txBox="1"/>
          <p:nvPr/>
        </p:nvSpPr>
        <p:spPr>
          <a:xfrm>
            <a:off x="307503" y="0"/>
            <a:ext cx="8566769" cy="64633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ctr"/>
            <a:r>
              <a:rPr lang="nl-BE" sz="3600" dirty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  <a:latin typeface="Algerian" panose="04020705040A02060702" pitchFamily="82" charset="0"/>
              </a:rPr>
              <a:t>Kan je nog steeds de pest krijgen?</a:t>
            </a:r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044608" y="3212976"/>
            <a:ext cx="5527903" cy="51125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 descr="https://upload.wikimedia.org/wikipedia/commons/thumb/2/25/Xenopsylla_chepsis_%28oriental_rat_flea%29.jpg/220px-Xenopsylla_chepsis_%28oriental_rat_flea%29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flipH="1">
            <a:off x="1475656" y="1844824"/>
            <a:ext cx="2268250" cy="1512168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7652" name="Picture 4" descr="Afbeeldingsresultaat voor stoomboot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403648" y="3717032"/>
            <a:ext cx="4680520" cy="2457273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27654" name="Picture 6" descr="https://upload.wikimedia.org/wikipedia/commons/thumb/2/29/World-map-2004_met_pestverspreiding_2012.jpg/800px-World-map-2004_met_pestverspreiding_2012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39552" y="1988840"/>
            <a:ext cx="7620000" cy="38671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Freeform 7"/>
          <p:cNvSpPr/>
          <p:nvPr/>
        </p:nvSpPr>
        <p:spPr>
          <a:xfrm>
            <a:off x="1235621" y="2443163"/>
            <a:ext cx="2320541" cy="1158157"/>
          </a:xfrm>
          <a:custGeom>
            <a:avLst/>
            <a:gdLst>
              <a:gd name="connsiteX0" fmla="*/ 793204 w 2320541"/>
              <a:gd name="connsiteY0" fmla="*/ 0 h 1158157"/>
              <a:gd name="connsiteX1" fmla="*/ 793204 w 2320541"/>
              <a:gd name="connsiteY1" fmla="*/ 0 h 1158157"/>
              <a:gd name="connsiteX2" fmla="*/ 578892 w 2320541"/>
              <a:gd name="connsiteY2" fmla="*/ 71437 h 1158157"/>
              <a:gd name="connsiteX3" fmla="*/ 407442 w 2320541"/>
              <a:gd name="connsiteY3" fmla="*/ 142875 h 1158157"/>
              <a:gd name="connsiteX4" fmla="*/ 250279 w 2320541"/>
              <a:gd name="connsiteY4" fmla="*/ 200025 h 1158157"/>
              <a:gd name="connsiteX5" fmla="*/ 35967 w 2320541"/>
              <a:gd name="connsiteY5" fmla="*/ 414337 h 1158157"/>
              <a:gd name="connsiteX6" fmla="*/ 21679 w 2320541"/>
              <a:gd name="connsiteY6" fmla="*/ 457200 h 1158157"/>
              <a:gd name="connsiteX7" fmla="*/ 7392 w 2320541"/>
              <a:gd name="connsiteY7" fmla="*/ 528637 h 1158157"/>
              <a:gd name="connsiteX8" fmla="*/ 50254 w 2320541"/>
              <a:gd name="connsiteY8" fmla="*/ 714375 h 1158157"/>
              <a:gd name="connsiteX9" fmla="*/ 64542 w 2320541"/>
              <a:gd name="connsiteY9" fmla="*/ 757237 h 1158157"/>
              <a:gd name="connsiteX10" fmla="*/ 178842 w 2320541"/>
              <a:gd name="connsiteY10" fmla="*/ 857250 h 1158157"/>
              <a:gd name="connsiteX11" fmla="*/ 407442 w 2320541"/>
              <a:gd name="connsiteY11" fmla="*/ 1014412 h 1158157"/>
              <a:gd name="connsiteX12" fmla="*/ 564604 w 2320541"/>
              <a:gd name="connsiteY12" fmla="*/ 1042987 h 1158157"/>
              <a:gd name="connsiteX13" fmla="*/ 721767 w 2320541"/>
              <a:gd name="connsiteY13" fmla="*/ 1100137 h 1158157"/>
              <a:gd name="connsiteX14" fmla="*/ 1007517 w 2320541"/>
              <a:gd name="connsiteY14" fmla="*/ 1157287 h 1158157"/>
              <a:gd name="connsiteX15" fmla="*/ 1536154 w 2320541"/>
              <a:gd name="connsiteY15" fmla="*/ 1128712 h 1158157"/>
              <a:gd name="connsiteX16" fmla="*/ 2121942 w 2320541"/>
              <a:gd name="connsiteY16" fmla="*/ 928687 h 1158157"/>
              <a:gd name="connsiteX17" fmla="*/ 2236242 w 2320541"/>
              <a:gd name="connsiteY17" fmla="*/ 857250 h 1158157"/>
              <a:gd name="connsiteX18" fmla="*/ 2293392 w 2320541"/>
              <a:gd name="connsiteY18" fmla="*/ 785812 h 1158157"/>
              <a:gd name="connsiteX19" fmla="*/ 2236242 w 2320541"/>
              <a:gd name="connsiteY19" fmla="*/ 557212 h 1158157"/>
              <a:gd name="connsiteX20" fmla="*/ 2164804 w 2320541"/>
              <a:gd name="connsiteY20" fmla="*/ 428625 h 1158157"/>
              <a:gd name="connsiteX21" fmla="*/ 2136229 w 2320541"/>
              <a:gd name="connsiteY21" fmla="*/ 385762 h 1158157"/>
              <a:gd name="connsiteX22" fmla="*/ 1993354 w 2320541"/>
              <a:gd name="connsiteY22" fmla="*/ 300037 h 1158157"/>
              <a:gd name="connsiteX23" fmla="*/ 1836192 w 2320541"/>
              <a:gd name="connsiteY23" fmla="*/ 214312 h 1158157"/>
              <a:gd name="connsiteX24" fmla="*/ 1721892 w 2320541"/>
              <a:gd name="connsiteY24" fmla="*/ 171450 h 1158157"/>
              <a:gd name="connsiteX25" fmla="*/ 1650454 w 2320541"/>
              <a:gd name="connsiteY25" fmla="*/ 114300 h 1158157"/>
              <a:gd name="connsiteX26" fmla="*/ 1593304 w 2320541"/>
              <a:gd name="connsiteY26" fmla="*/ 100012 h 1158157"/>
              <a:gd name="connsiteX27" fmla="*/ 1507579 w 2320541"/>
              <a:gd name="connsiteY27" fmla="*/ 71437 h 1158157"/>
              <a:gd name="connsiteX28" fmla="*/ 1350417 w 2320541"/>
              <a:gd name="connsiteY28" fmla="*/ 14287 h 1158157"/>
              <a:gd name="connsiteX29" fmla="*/ 1293267 w 2320541"/>
              <a:gd name="connsiteY29" fmla="*/ 0 h 1158157"/>
              <a:gd name="connsiteX30" fmla="*/ 636042 w 2320541"/>
              <a:gd name="connsiteY30" fmla="*/ 14287 h 1158157"/>
              <a:gd name="connsiteX31" fmla="*/ 578892 w 2320541"/>
              <a:gd name="connsiteY31" fmla="*/ 57150 h 1158157"/>
              <a:gd name="connsiteX32" fmla="*/ 793204 w 2320541"/>
              <a:gd name="connsiteY32" fmla="*/ 0 h 11581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2320541" h="1158157">
                <a:moveTo>
                  <a:pt x="793204" y="0"/>
                </a:moveTo>
                <a:lnTo>
                  <a:pt x="793204" y="0"/>
                </a:lnTo>
                <a:cubicBezTo>
                  <a:pt x="721767" y="23812"/>
                  <a:pt x="649506" y="45284"/>
                  <a:pt x="578892" y="71437"/>
                </a:cubicBezTo>
                <a:cubicBezTo>
                  <a:pt x="520834" y="92940"/>
                  <a:pt x="465098" y="120314"/>
                  <a:pt x="407442" y="142875"/>
                </a:cubicBezTo>
                <a:cubicBezTo>
                  <a:pt x="355531" y="163188"/>
                  <a:pt x="302667" y="180975"/>
                  <a:pt x="250279" y="200025"/>
                </a:cubicBezTo>
                <a:cubicBezTo>
                  <a:pt x="59618" y="346688"/>
                  <a:pt x="88494" y="274267"/>
                  <a:pt x="35967" y="414337"/>
                </a:cubicBezTo>
                <a:cubicBezTo>
                  <a:pt x="30679" y="428439"/>
                  <a:pt x="25332" y="442589"/>
                  <a:pt x="21679" y="457200"/>
                </a:cubicBezTo>
                <a:cubicBezTo>
                  <a:pt x="15789" y="480759"/>
                  <a:pt x="12154" y="504825"/>
                  <a:pt x="7392" y="528637"/>
                </a:cubicBezTo>
                <a:cubicBezTo>
                  <a:pt x="28876" y="721998"/>
                  <a:pt x="0" y="597117"/>
                  <a:pt x="50254" y="714375"/>
                </a:cubicBezTo>
                <a:cubicBezTo>
                  <a:pt x="56187" y="728218"/>
                  <a:pt x="55788" y="744982"/>
                  <a:pt x="64542" y="757237"/>
                </a:cubicBezTo>
                <a:cubicBezTo>
                  <a:pt x="103359" y="811580"/>
                  <a:pt x="131227" y="815587"/>
                  <a:pt x="178842" y="857250"/>
                </a:cubicBezTo>
                <a:cubicBezTo>
                  <a:pt x="255592" y="924406"/>
                  <a:pt x="279482" y="991147"/>
                  <a:pt x="407442" y="1014412"/>
                </a:cubicBezTo>
                <a:cubicBezTo>
                  <a:pt x="459829" y="1023937"/>
                  <a:pt x="513234" y="1028977"/>
                  <a:pt x="564604" y="1042987"/>
                </a:cubicBezTo>
                <a:cubicBezTo>
                  <a:pt x="618384" y="1057654"/>
                  <a:pt x="667792" y="1086208"/>
                  <a:pt x="721767" y="1100137"/>
                </a:cubicBezTo>
                <a:cubicBezTo>
                  <a:pt x="815822" y="1124409"/>
                  <a:pt x="1007517" y="1157287"/>
                  <a:pt x="1007517" y="1157287"/>
                </a:cubicBezTo>
                <a:cubicBezTo>
                  <a:pt x="1183729" y="1147762"/>
                  <a:pt x="1362158" y="1158157"/>
                  <a:pt x="1536154" y="1128712"/>
                </a:cubicBezTo>
                <a:cubicBezTo>
                  <a:pt x="1570337" y="1122927"/>
                  <a:pt x="2008646" y="982637"/>
                  <a:pt x="2121942" y="928687"/>
                </a:cubicBezTo>
                <a:cubicBezTo>
                  <a:pt x="2162507" y="909370"/>
                  <a:pt x="2198142" y="881062"/>
                  <a:pt x="2236242" y="857250"/>
                </a:cubicBezTo>
                <a:cubicBezTo>
                  <a:pt x="2255292" y="833437"/>
                  <a:pt x="2288379" y="815892"/>
                  <a:pt x="2293392" y="785812"/>
                </a:cubicBezTo>
                <a:cubicBezTo>
                  <a:pt x="2320541" y="622917"/>
                  <a:pt x="2309024" y="629995"/>
                  <a:pt x="2236242" y="557212"/>
                </a:cubicBezTo>
                <a:cubicBezTo>
                  <a:pt x="2195020" y="454158"/>
                  <a:pt x="2226586" y="515120"/>
                  <a:pt x="2164804" y="428625"/>
                </a:cubicBezTo>
                <a:cubicBezTo>
                  <a:pt x="2154823" y="414652"/>
                  <a:pt x="2149966" y="396065"/>
                  <a:pt x="2136229" y="385762"/>
                </a:cubicBezTo>
                <a:cubicBezTo>
                  <a:pt x="2091797" y="352438"/>
                  <a:pt x="2040979" y="328612"/>
                  <a:pt x="1993354" y="300037"/>
                </a:cubicBezTo>
                <a:cubicBezTo>
                  <a:pt x="1928850" y="261335"/>
                  <a:pt x="1907262" y="245898"/>
                  <a:pt x="1836192" y="214312"/>
                </a:cubicBezTo>
                <a:cubicBezTo>
                  <a:pt x="1785489" y="191777"/>
                  <a:pt x="1779231" y="205853"/>
                  <a:pt x="1721892" y="171450"/>
                </a:cubicBezTo>
                <a:cubicBezTo>
                  <a:pt x="1695743" y="155760"/>
                  <a:pt x="1677111" y="129110"/>
                  <a:pt x="1650454" y="114300"/>
                </a:cubicBezTo>
                <a:cubicBezTo>
                  <a:pt x="1633289" y="104764"/>
                  <a:pt x="1612112" y="105655"/>
                  <a:pt x="1593304" y="100012"/>
                </a:cubicBezTo>
                <a:cubicBezTo>
                  <a:pt x="1564454" y="91357"/>
                  <a:pt x="1536154" y="80962"/>
                  <a:pt x="1507579" y="71437"/>
                </a:cubicBezTo>
                <a:cubicBezTo>
                  <a:pt x="1432041" y="21078"/>
                  <a:pt x="1481375" y="47026"/>
                  <a:pt x="1350417" y="14287"/>
                </a:cubicBezTo>
                <a:lnTo>
                  <a:pt x="1293267" y="0"/>
                </a:lnTo>
                <a:cubicBezTo>
                  <a:pt x="1074192" y="4762"/>
                  <a:pt x="854805" y="1666"/>
                  <a:pt x="636042" y="14287"/>
                </a:cubicBezTo>
                <a:cubicBezTo>
                  <a:pt x="492852" y="22548"/>
                  <a:pt x="540121" y="37764"/>
                  <a:pt x="578892" y="57150"/>
                </a:cubicBezTo>
                <a:lnTo>
                  <a:pt x="793204" y="0"/>
                </a:lnTo>
                <a:close/>
              </a:path>
            </a:pathLst>
          </a:custGeom>
          <a:noFill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" name="Freeform 8"/>
          <p:cNvSpPr/>
          <p:nvPr/>
        </p:nvSpPr>
        <p:spPr>
          <a:xfrm>
            <a:off x="4860032" y="2564904"/>
            <a:ext cx="1152128" cy="576064"/>
          </a:xfrm>
          <a:custGeom>
            <a:avLst/>
            <a:gdLst>
              <a:gd name="connsiteX0" fmla="*/ 793204 w 2320541"/>
              <a:gd name="connsiteY0" fmla="*/ 0 h 1158157"/>
              <a:gd name="connsiteX1" fmla="*/ 793204 w 2320541"/>
              <a:gd name="connsiteY1" fmla="*/ 0 h 1158157"/>
              <a:gd name="connsiteX2" fmla="*/ 578892 w 2320541"/>
              <a:gd name="connsiteY2" fmla="*/ 71437 h 1158157"/>
              <a:gd name="connsiteX3" fmla="*/ 407442 w 2320541"/>
              <a:gd name="connsiteY3" fmla="*/ 142875 h 1158157"/>
              <a:gd name="connsiteX4" fmla="*/ 250279 w 2320541"/>
              <a:gd name="connsiteY4" fmla="*/ 200025 h 1158157"/>
              <a:gd name="connsiteX5" fmla="*/ 35967 w 2320541"/>
              <a:gd name="connsiteY5" fmla="*/ 414337 h 1158157"/>
              <a:gd name="connsiteX6" fmla="*/ 21679 w 2320541"/>
              <a:gd name="connsiteY6" fmla="*/ 457200 h 1158157"/>
              <a:gd name="connsiteX7" fmla="*/ 7392 w 2320541"/>
              <a:gd name="connsiteY7" fmla="*/ 528637 h 1158157"/>
              <a:gd name="connsiteX8" fmla="*/ 50254 w 2320541"/>
              <a:gd name="connsiteY8" fmla="*/ 714375 h 1158157"/>
              <a:gd name="connsiteX9" fmla="*/ 64542 w 2320541"/>
              <a:gd name="connsiteY9" fmla="*/ 757237 h 1158157"/>
              <a:gd name="connsiteX10" fmla="*/ 178842 w 2320541"/>
              <a:gd name="connsiteY10" fmla="*/ 857250 h 1158157"/>
              <a:gd name="connsiteX11" fmla="*/ 407442 w 2320541"/>
              <a:gd name="connsiteY11" fmla="*/ 1014412 h 1158157"/>
              <a:gd name="connsiteX12" fmla="*/ 564604 w 2320541"/>
              <a:gd name="connsiteY12" fmla="*/ 1042987 h 1158157"/>
              <a:gd name="connsiteX13" fmla="*/ 721767 w 2320541"/>
              <a:gd name="connsiteY13" fmla="*/ 1100137 h 1158157"/>
              <a:gd name="connsiteX14" fmla="*/ 1007517 w 2320541"/>
              <a:gd name="connsiteY14" fmla="*/ 1157287 h 1158157"/>
              <a:gd name="connsiteX15" fmla="*/ 1536154 w 2320541"/>
              <a:gd name="connsiteY15" fmla="*/ 1128712 h 1158157"/>
              <a:gd name="connsiteX16" fmla="*/ 2121942 w 2320541"/>
              <a:gd name="connsiteY16" fmla="*/ 928687 h 1158157"/>
              <a:gd name="connsiteX17" fmla="*/ 2236242 w 2320541"/>
              <a:gd name="connsiteY17" fmla="*/ 857250 h 1158157"/>
              <a:gd name="connsiteX18" fmla="*/ 2293392 w 2320541"/>
              <a:gd name="connsiteY18" fmla="*/ 785812 h 1158157"/>
              <a:gd name="connsiteX19" fmla="*/ 2236242 w 2320541"/>
              <a:gd name="connsiteY19" fmla="*/ 557212 h 1158157"/>
              <a:gd name="connsiteX20" fmla="*/ 2164804 w 2320541"/>
              <a:gd name="connsiteY20" fmla="*/ 428625 h 1158157"/>
              <a:gd name="connsiteX21" fmla="*/ 2136229 w 2320541"/>
              <a:gd name="connsiteY21" fmla="*/ 385762 h 1158157"/>
              <a:gd name="connsiteX22" fmla="*/ 1993354 w 2320541"/>
              <a:gd name="connsiteY22" fmla="*/ 300037 h 1158157"/>
              <a:gd name="connsiteX23" fmla="*/ 1836192 w 2320541"/>
              <a:gd name="connsiteY23" fmla="*/ 214312 h 1158157"/>
              <a:gd name="connsiteX24" fmla="*/ 1721892 w 2320541"/>
              <a:gd name="connsiteY24" fmla="*/ 171450 h 1158157"/>
              <a:gd name="connsiteX25" fmla="*/ 1650454 w 2320541"/>
              <a:gd name="connsiteY25" fmla="*/ 114300 h 1158157"/>
              <a:gd name="connsiteX26" fmla="*/ 1593304 w 2320541"/>
              <a:gd name="connsiteY26" fmla="*/ 100012 h 1158157"/>
              <a:gd name="connsiteX27" fmla="*/ 1507579 w 2320541"/>
              <a:gd name="connsiteY27" fmla="*/ 71437 h 1158157"/>
              <a:gd name="connsiteX28" fmla="*/ 1350417 w 2320541"/>
              <a:gd name="connsiteY28" fmla="*/ 14287 h 1158157"/>
              <a:gd name="connsiteX29" fmla="*/ 1293267 w 2320541"/>
              <a:gd name="connsiteY29" fmla="*/ 0 h 1158157"/>
              <a:gd name="connsiteX30" fmla="*/ 636042 w 2320541"/>
              <a:gd name="connsiteY30" fmla="*/ 14287 h 1158157"/>
              <a:gd name="connsiteX31" fmla="*/ 578892 w 2320541"/>
              <a:gd name="connsiteY31" fmla="*/ 57150 h 1158157"/>
              <a:gd name="connsiteX32" fmla="*/ 793204 w 2320541"/>
              <a:gd name="connsiteY32" fmla="*/ 0 h 11581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2320541" h="1158157">
                <a:moveTo>
                  <a:pt x="793204" y="0"/>
                </a:moveTo>
                <a:lnTo>
                  <a:pt x="793204" y="0"/>
                </a:lnTo>
                <a:cubicBezTo>
                  <a:pt x="721767" y="23812"/>
                  <a:pt x="649506" y="45284"/>
                  <a:pt x="578892" y="71437"/>
                </a:cubicBezTo>
                <a:cubicBezTo>
                  <a:pt x="520834" y="92940"/>
                  <a:pt x="465098" y="120314"/>
                  <a:pt x="407442" y="142875"/>
                </a:cubicBezTo>
                <a:cubicBezTo>
                  <a:pt x="355531" y="163188"/>
                  <a:pt x="302667" y="180975"/>
                  <a:pt x="250279" y="200025"/>
                </a:cubicBezTo>
                <a:cubicBezTo>
                  <a:pt x="59618" y="346688"/>
                  <a:pt x="88494" y="274267"/>
                  <a:pt x="35967" y="414337"/>
                </a:cubicBezTo>
                <a:cubicBezTo>
                  <a:pt x="30679" y="428439"/>
                  <a:pt x="25332" y="442589"/>
                  <a:pt x="21679" y="457200"/>
                </a:cubicBezTo>
                <a:cubicBezTo>
                  <a:pt x="15789" y="480759"/>
                  <a:pt x="12154" y="504825"/>
                  <a:pt x="7392" y="528637"/>
                </a:cubicBezTo>
                <a:cubicBezTo>
                  <a:pt x="28876" y="721998"/>
                  <a:pt x="0" y="597117"/>
                  <a:pt x="50254" y="714375"/>
                </a:cubicBezTo>
                <a:cubicBezTo>
                  <a:pt x="56187" y="728218"/>
                  <a:pt x="55788" y="744982"/>
                  <a:pt x="64542" y="757237"/>
                </a:cubicBezTo>
                <a:cubicBezTo>
                  <a:pt x="103359" y="811580"/>
                  <a:pt x="131227" y="815587"/>
                  <a:pt x="178842" y="857250"/>
                </a:cubicBezTo>
                <a:cubicBezTo>
                  <a:pt x="255592" y="924406"/>
                  <a:pt x="279482" y="991147"/>
                  <a:pt x="407442" y="1014412"/>
                </a:cubicBezTo>
                <a:cubicBezTo>
                  <a:pt x="459829" y="1023937"/>
                  <a:pt x="513234" y="1028977"/>
                  <a:pt x="564604" y="1042987"/>
                </a:cubicBezTo>
                <a:cubicBezTo>
                  <a:pt x="618384" y="1057654"/>
                  <a:pt x="667792" y="1086208"/>
                  <a:pt x="721767" y="1100137"/>
                </a:cubicBezTo>
                <a:cubicBezTo>
                  <a:pt x="815822" y="1124409"/>
                  <a:pt x="1007517" y="1157287"/>
                  <a:pt x="1007517" y="1157287"/>
                </a:cubicBezTo>
                <a:cubicBezTo>
                  <a:pt x="1183729" y="1147762"/>
                  <a:pt x="1362158" y="1158157"/>
                  <a:pt x="1536154" y="1128712"/>
                </a:cubicBezTo>
                <a:cubicBezTo>
                  <a:pt x="1570337" y="1122927"/>
                  <a:pt x="2008646" y="982637"/>
                  <a:pt x="2121942" y="928687"/>
                </a:cubicBezTo>
                <a:cubicBezTo>
                  <a:pt x="2162507" y="909370"/>
                  <a:pt x="2198142" y="881062"/>
                  <a:pt x="2236242" y="857250"/>
                </a:cubicBezTo>
                <a:cubicBezTo>
                  <a:pt x="2255292" y="833437"/>
                  <a:pt x="2288379" y="815892"/>
                  <a:pt x="2293392" y="785812"/>
                </a:cubicBezTo>
                <a:cubicBezTo>
                  <a:pt x="2320541" y="622917"/>
                  <a:pt x="2309024" y="629995"/>
                  <a:pt x="2236242" y="557212"/>
                </a:cubicBezTo>
                <a:cubicBezTo>
                  <a:pt x="2195020" y="454158"/>
                  <a:pt x="2226586" y="515120"/>
                  <a:pt x="2164804" y="428625"/>
                </a:cubicBezTo>
                <a:cubicBezTo>
                  <a:pt x="2154823" y="414652"/>
                  <a:pt x="2149966" y="396065"/>
                  <a:pt x="2136229" y="385762"/>
                </a:cubicBezTo>
                <a:cubicBezTo>
                  <a:pt x="2091797" y="352438"/>
                  <a:pt x="2040979" y="328612"/>
                  <a:pt x="1993354" y="300037"/>
                </a:cubicBezTo>
                <a:cubicBezTo>
                  <a:pt x="1928850" y="261335"/>
                  <a:pt x="1907262" y="245898"/>
                  <a:pt x="1836192" y="214312"/>
                </a:cubicBezTo>
                <a:cubicBezTo>
                  <a:pt x="1785489" y="191777"/>
                  <a:pt x="1779231" y="205853"/>
                  <a:pt x="1721892" y="171450"/>
                </a:cubicBezTo>
                <a:cubicBezTo>
                  <a:pt x="1695743" y="155760"/>
                  <a:pt x="1677111" y="129110"/>
                  <a:pt x="1650454" y="114300"/>
                </a:cubicBezTo>
                <a:cubicBezTo>
                  <a:pt x="1633289" y="104764"/>
                  <a:pt x="1612112" y="105655"/>
                  <a:pt x="1593304" y="100012"/>
                </a:cubicBezTo>
                <a:cubicBezTo>
                  <a:pt x="1564454" y="91357"/>
                  <a:pt x="1536154" y="80962"/>
                  <a:pt x="1507579" y="71437"/>
                </a:cubicBezTo>
                <a:cubicBezTo>
                  <a:pt x="1432041" y="21078"/>
                  <a:pt x="1481375" y="47026"/>
                  <a:pt x="1350417" y="14287"/>
                </a:cubicBezTo>
                <a:lnTo>
                  <a:pt x="1293267" y="0"/>
                </a:lnTo>
                <a:cubicBezTo>
                  <a:pt x="1074192" y="4762"/>
                  <a:pt x="854805" y="1666"/>
                  <a:pt x="636042" y="14287"/>
                </a:cubicBezTo>
                <a:cubicBezTo>
                  <a:pt x="492852" y="22548"/>
                  <a:pt x="540121" y="37764"/>
                  <a:pt x="578892" y="57150"/>
                </a:cubicBezTo>
                <a:lnTo>
                  <a:pt x="793204" y="0"/>
                </a:lnTo>
                <a:close/>
              </a:path>
            </a:pathLst>
          </a:custGeom>
          <a:noFill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xmlns="" val="1857162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76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-3.7037E-6 L -0.71961 -0.16273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276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6000" y="-81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7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" dur="500"/>
                                        <p:tgtEl>
                                          <p:spTgt spid="276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/>
                                        <p:tgtEl>
                                          <p:spTgt spid="276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/>
                                        <p:tgtEl>
                                          <p:spTgt spid="276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/>
                                        <p:tgtEl>
                                          <p:spTgt spid="276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93" decel="100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" dur="193" decel="100000"/>
                                        <p:tgtEl>
                                          <p:spTgt spid="5"/>
                                        </p:tgtEl>
                                      </p:cBhvr>
                                      <p:from x="10000" y="10000"/>
                                      <p:to x="200000" y="450000"/>
                                    </p:animScale>
                                    <p:animScale>
                                      <p:cBhvr>
                                        <p:cTn id="24" dur="308" accel="100000" fill="hold">
                                          <p:stCondLst>
                                            <p:cond delay="193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from x="200000" y="450000"/>
                                      <p:to x="100000" y="100000"/>
                                    </p:animScale>
                                    <p:set>
                                      <p:cBhvr>
                                        <p:cTn id="25" dur="193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o>
                                        <p:strVal val="(0.5)"/>
                                      </p:to>
                                    </p:set>
                                    <p:anim from="(0.5)" to="(#ppt_x)" calcmode="lin" valueType="num">
                                      <p:cBhvr>
                                        <p:cTn id="26" dur="308" accel="100000" fill="hold">
                                          <p:stCondLst>
                                            <p:cond delay="193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set>
                                      <p:cBhvr>
                                        <p:cTn id="27" dur="193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o>
                                        <p:strVal val="(#ppt_y+0.4)"/>
                                      </p:to>
                                    </p:set>
                                    <p:anim from="(#ppt_y+0.4)" to="(#ppt_y)" calcmode="lin" valueType="num">
                                      <p:cBhvr>
                                        <p:cTn id="28" dur="308" accel="100000" fill="hold">
                                          <p:stCondLst>
                                            <p:cond delay="193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93" decel="100000"/>
                                        <p:tgtEl>
                                          <p:spTgt spid="2765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4" dur="193" decel="100000"/>
                                        <p:tgtEl>
                                          <p:spTgt spid="27652"/>
                                        </p:tgtEl>
                                      </p:cBhvr>
                                      <p:from x="10000" y="10000"/>
                                      <p:to x="200000" y="450000"/>
                                    </p:animScale>
                                    <p:animScale>
                                      <p:cBhvr>
                                        <p:cTn id="35" dur="308" accel="100000" fill="hold">
                                          <p:stCondLst>
                                            <p:cond delay="193"/>
                                          </p:stCondLst>
                                        </p:cTn>
                                        <p:tgtEl>
                                          <p:spTgt spid="27652"/>
                                        </p:tgtEl>
                                      </p:cBhvr>
                                      <p:from x="200000" y="450000"/>
                                      <p:to x="100000" y="100000"/>
                                    </p:animScale>
                                    <p:set>
                                      <p:cBhvr>
                                        <p:cTn id="36" dur="193" fill="hold"/>
                                        <p:tgtEl>
                                          <p:spTgt spid="276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o>
                                        <p:strVal val="(0.5)"/>
                                      </p:to>
                                    </p:set>
                                    <p:anim from="(0.5)" to="(#ppt_x)" calcmode="lin" valueType="num">
                                      <p:cBhvr>
                                        <p:cTn id="37" dur="308" accel="100000" fill="hold">
                                          <p:stCondLst>
                                            <p:cond delay="193"/>
                                          </p:stCondLst>
                                        </p:cTn>
                                        <p:tgtEl>
                                          <p:spTgt spid="276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set>
                                      <p:cBhvr>
                                        <p:cTn id="38" dur="193" fill="hold"/>
                                        <p:tgtEl>
                                          <p:spTgt spid="276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o>
                                        <p:strVal val="(#ppt_y+0.4)"/>
                                      </p:to>
                                    </p:set>
                                    <p:anim from="(#ppt_y+0.4)" to="(#ppt_y)" calcmode="lin" valueType="num">
                                      <p:cBhvr>
                                        <p:cTn id="39" dur="308" accel="100000" fill="hold">
                                          <p:stCondLst>
                                            <p:cond delay="193"/>
                                          </p:stCondLst>
                                        </p:cTn>
                                        <p:tgtEl>
                                          <p:spTgt spid="276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276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76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76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458" name="Picture 2" descr="Afbeeldingsresultaat voor winnie the pooh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67730"/>
          </a:xfrm>
          <a:prstGeom prst="rect">
            <a:avLst/>
          </a:prstGeom>
          <a:noFill/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00FF00"/>
              </a:clrFrom>
              <a:clrTo>
                <a:srgbClr val="00FF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flipH="1">
            <a:off x="9396536" y="2348880"/>
            <a:ext cx="5238750" cy="2619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3">
            <a:hlinkClick r:id="" action="ppaction://hlinkshowjump?jump=nextslide"/>
          </p:cNvPr>
          <p:cNvSpPr/>
          <p:nvPr/>
        </p:nvSpPr>
        <p:spPr>
          <a:xfrm>
            <a:off x="7164288" y="188640"/>
            <a:ext cx="1728192" cy="6480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800" dirty="0"/>
              <a:t>Volgende</a:t>
            </a:r>
          </a:p>
        </p:txBody>
      </p:sp>
    </p:spTree>
  </p:cSld>
  <p:clrMapOvr>
    <a:masterClrMapping/>
  </p:clrMapOvr>
  <p:transition advClick="0"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8.14815E-6 L -1.74027 -0.01041 " pathEditMode="relative" ptsTypes="AA">
                                      <p:cBhvr>
                                        <p:cTn id="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93" name="Picture 9" descr="Afbeeldingsresultaat voor cap kingdom"/>
          <p:cNvPicPr>
            <a:picLocks noChangeAspect="1" noChangeArrowheads="1"/>
          </p:cNvPicPr>
          <p:nvPr/>
        </p:nvPicPr>
        <p:blipFill>
          <a:blip r:embed="rId2" cstate="print">
            <a:grayscl/>
          </a:blip>
          <a:srcRect l="25000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pic>
        <p:nvPicPr>
          <p:cNvPr id="16425" name="Picture 41" descr="Mr. Game and WatchSSBV"/>
          <p:cNvPicPr>
            <a:picLocks noChangeAspect="1" noChangeArrowheads="1"/>
          </p:cNvPicPr>
          <p:nvPr/>
        </p:nvPicPr>
        <p:blipFill>
          <a:blip r:embed="rId3" cstate="print">
            <a:grayscl/>
          </a:blip>
          <a:srcRect/>
          <a:stretch>
            <a:fillRect/>
          </a:stretch>
        </p:blipFill>
        <p:spPr bwMode="auto">
          <a:xfrm flipH="1">
            <a:off x="6248400" y="228600"/>
            <a:ext cx="2895600" cy="2895600"/>
          </a:xfrm>
          <a:prstGeom prst="rect">
            <a:avLst/>
          </a:prstGeom>
          <a:noFill/>
        </p:spPr>
      </p:pic>
      <p:pic>
        <p:nvPicPr>
          <p:cNvPr id="16423" name="Picture 39" descr="Banjo and KazooieSSBV"/>
          <p:cNvPicPr>
            <a:picLocks noChangeAspect="1" noChangeArrowheads="1"/>
          </p:cNvPicPr>
          <p:nvPr/>
        </p:nvPicPr>
        <p:blipFill>
          <a:blip r:embed="rId4" cstate="print">
            <a:grayscl/>
          </a:blip>
          <a:srcRect/>
          <a:stretch>
            <a:fillRect/>
          </a:stretch>
        </p:blipFill>
        <p:spPr bwMode="auto">
          <a:xfrm flipH="1">
            <a:off x="4724400" y="-381000"/>
            <a:ext cx="3581400" cy="3581400"/>
          </a:xfrm>
          <a:prstGeom prst="rect">
            <a:avLst/>
          </a:prstGeom>
          <a:noFill/>
        </p:spPr>
      </p:pic>
      <p:pic>
        <p:nvPicPr>
          <p:cNvPr id="16421" name="Picture 37" descr="Ice ClimbersSSBVFull"/>
          <p:cNvPicPr>
            <a:picLocks noChangeAspect="1" noChangeArrowheads="1"/>
          </p:cNvPicPr>
          <p:nvPr/>
        </p:nvPicPr>
        <p:blipFill>
          <a:blip r:embed="rId5" cstate="print">
            <a:grayscl/>
          </a:blip>
          <a:srcRect/>
          <a:stretch>
            <a:fillRect/>
          </a:stretch>
        </p:blipFill>
        <p:spPr bwMode="auto">
          <a:xfrm>
            <a:off x="3429000" y="0"/>
            <a:ext cx="3473530" cy="2971800"/>
          </a:xfrm>
          <a:prstGeom prst="rect">
            <a:avLst/>
          </a:prstGeom>
          <a:noFill/>
        </p:spPr>
      </p:pic>
      <p:pic>
        <p:nvPicPr>
          <p:cNvPr id="16417" name="Picture 33" descr="Afbeeldingsresultaat voor pokemon genesect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grayscl/>
          </a:blip>
          <a:srcRect/>
          <a:stretch>
            <a:fillRect/>
          </a:stretch>
        </p:blipFill>
        <p:spPr bwMode="auto">
          <a:xfrm flipH="1">
            <a:off x="838200" y="304800"/>
            <a:ext cx="2543174" cy="3048000"/>
          </a:xfrm>
          <a:prstGeom prst="rect">
            <a:avLst/>
          </a:prstGeom>
          <a:noFill/>
        </p:spPr>
      </p:pic>
      <p:pic>
        <p:nvPicPr>
          <p:cNvPr id="16419" name="Picture 35" descr="GenoSSBV"/>
          <p:cNvPicPr>
            <a:picLocks noChangeAspect="1" noChangeArrowheads="1"/>
          </p:cNvPicPr>
          <p:nvPr/>
        </p:nvPicPr>
        <p:blipFill>
          <a:blip r:embed="rId7" cstate="print">
            <a:grayscl/>
          </a:blip>
          <a:srcRect/>
          <a:stretch>
            <a:fillRect/>
          </a:stretch>
        </p:blipFill>
        <p:spPr bwMode="auto">
          <a:xfrm>
            <a:off x="1905000" y="0"/>
            <a:ext cx="3297114" cy="3810000"/>
          </a:xfrm>
          <a:prstGeom prst="rect">
            <a:avLst/>
          </a:prstGeom>
          <a:noFill/>
        </p:spPr>
      </p:pic>
      <p:pic>
        <p:nvPicPr>
          <p:cNvPr id="16415" name="Picture 31" descr="Afbeeldingsresultaat voor robbie rotten png"/>
          <p:cNvPicPr>
            <a:picLocks noChangeAspect="1" noChangeArrowheads="1"/>
          </p:cNvPicPr>
          <p:nvPr/>
        </p:nvPicPr>
        <p:blipFill>
          <a:blip r:embed="rId8" cstate="print">
            <a:grayscl/>
          </a:blip>
          <a:srcRect/>
          <a:stretch>
            <a:fillRect/>
          </a:stretch>
        </p:blipFill>
        <p:spPr bwMode="auto">
          <a:xfrm flipH="1">
            <a:off x="0" y="2209800"/>
            <a:ext cx="1941396" cy="4114800"/>
          </a:xfrm>
          <a:prstGeom prst="rect">
            <a:avLst/>
          </a:prstGeom>
          <a:noFill/>
        </p:spPr>
      </p:pic>
      <p:pic>
        <p:nvPicPr>
          <p:cNvPr id="16401" name="Picture 17" descr="Cleumboss 1"/>
          <p:cNvPicPr>
            <a:picLocks noChangeAspect="1" noChangeArrowheads="1"/>
          </p:cNvPicPr>
          <p:nvPr/>
        </p:nvPicPr>
        <p:blipFill>
          <a:blip r:embed="rId9" cstate="print">
            <a:grayscl/>
          </a:blip>
          <a:srcRect/>
          <a:stretch>
            <a:fillRect/>
          </a:stretch>
        </p:blipFill>
        <p:spPr bwMode="auto">
          <a:xfrm>
            <a:off x="6248400" y="2362200"/>
            <a:ext cx="4424512" cy="3048000"/>
          </a:xfrm>
          <a:prstGeom prst="rect">
            <a:avLst/>
          </a:prstGeom>
          <a:noFill/>
        </p:spPr>
      </p:pic>
      <p:pic>
        <p:nvPicPr>
          <p:cNvPr id="16405" name="Picture 21" descr="https://d329aacf-a-62cb3a1a-s-sites.googlegroups.com/site/comjacker/games/supresmeshbras/sponge.png?attachauth=ANoY7crIbco730i8E8PZefxeznmZT4lV6i44fXkBgTUjLNkwR8T9it3ISpN6ICh7hUl49Oap2ptAkGXC9U7WNlTGoPeB7tY6ybW0KIpPLgRrj3Y_lohU3P4DNh_flQjXcr4R2oxaZhPngXUVvbPQyBKygU6B004ep0Pqx0sGUDEPkal-iSZepZzDm7FBzQhCxdgPNq5a3cZevLDAArqeijluKyrz6rn8vMFukIlhhxJwdUF1PqOunGg%3D&amp;attredirects=0"/>
          <p:cNvPicPr>
            <a:picLocks noChangeAspect="1" noChangeArrowheads="1"/>
          </p:cNvPicPr>
          <p:nvPr/>
        </p:nvPicPr>
        <p:blipFill>
          <a:blip r:embed="rId10" cstate="print">
            <a:grayscl/>
          </a:blip>
          <a:srcRect/>
          <a:stretch>
            <a:fillRect/>
          </a:stretch>
        </p:blipFill>
        <p:spPr bwMode="auto">
          <a:xfrm>
            <a:off x="152400" y="2286000"/>
            <a:ext cx="3276600" cy="3276600"/>
          </a:xfrm>
          <a:prstGeom prst="rect">
            <a:avLst/>
          </a:prstGeom>
          <a:noFill/>
        </p:spPr>
      </p:pic>
      <p:pic>
        <p:nvPicPr>
          <p:cNvPr id="16388" name="Picture 4" descr="Afbeeldingsresultaat voor characters"/>
          <p:cNvPicPr>
            <a:picLocks noChangeAspect="1" noChangeArrowheads="1"/>
          </p:cNvPicPr>
          <p:nvPr/>
        </p:nvPicPr>
        <p:blipFill>
          <a:blip r:embed="rId11" cstate="print">
            <a:grayscl/>
          </a:blip>
          <a:srcRect/>
          <a:stretch>
            <a:fillRect/>
          </a:stretch>
        </p:blipFill>
        <p:spPr bwMode="auto">
          <a:xfrm rot="703749" flipH="1">
            <a:off x="-270680" y="3587063"/>
            <a:ext cx="2675493" cy="3609222"/>
          </a:xfrm>
          <a:prstGeom prst="rect">
            <a:avLst/>
          </a:prstGeom>
          <a:noFill/>
        </p:spPr>
      </p:pic>
      <p:pic>
        <p:nvPicPr>
          <p:cNvPr id="16407" name="Picture 23" descr="https://d329aacf-a-62cb3a1a-s-sites.googlegroups.com/site/comjacker/games/supresmeshbras/noss.png?attachauth=ANoY7cqC1q4nCD67hUhtDa1S1zU8RKo93srJE8Gg3Q4mOnViXtFsp5FVreousE-R232198VyC8V1iC6bnmxOfDC2bHNMAXaXnrMXrdC2HAgr38aEr7bUs9MnXNmyuuu6afZVkYxS5dgYeHYR9K7aiGOcRP372qVh4i5gE7ADKFNdJ_YEIRrIUHa5uiFMR46TBkgRHty8-9lb6zpCb0PRaebJBvdVL4V0acj1JoayMY--ttFA5Y6IgpA%3D&amp;attredirects=0"/>
          <p:cNvPicPr>
            <a:picLocks noChangeAspect="1" noChangeArrowheads="1"/>
          </p:cNvPicPr>
          <p:nvPr/>
        </p:nvPicPr>
        <p:blipFill>
          <a:blip r:embed="rId12" cstate="print">
            <a:grayscl/>
          </a:blip>
          <a:srcRect/>
          <a:stretch>
            <a:fillRect/>
          </a:stretch>
        </p:blipFill>
        <p:spPr bwMode="auto">
          <a:xfrm>
            <a:off x="1676400" y="2286000"/>
            <a:ext cx="2857500" cy="2857500"/>
          </a:xfrm>
          <a:prstGeom prst="rect">
            <a:avLst/>
          </a:prstGeom>
          <a:noFill/>
        </p:spPr>
      </p:pic>
      <p:pic>
        <p:nvPicPr>
          <p:cNvPr id="16391" name="Picture 7"/>
          <p:cNvPicPr>
            <a:picLocks noChangeAspect="1" noChangeArrowheads="1"/>
          </p:cNvPicPr>
          <p:nvPr/>
        </p:nvPicPr>
        <p:blipFill>
          <a:blip r:embed="rId13" cstate="print">
            <a:clrChange>
              <a:clrFrom>
                <a:srgbClr val="01FF00"/>
              </a:clrFrom>
              <a:clrTo>
                <a:srgbClr val="01FF00">
                  <a:alpha val="0"/>
                </a:srgbClr>
              </a:clrTo>
            </a:clrChange>
            <a:grayscl/>
          </a:blip>
          <a:srcRect/>
          <a:stretch>
            <a:fillRect/>
          </a:stretch>
        </p:blipFill>
        <p:spPr bwMode="auto">
          <a:xfrm>
            <a:off x="1752600" y="4191000"/>
            <a:ext cx="1028700" cy="365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409" name="Picture 25" descr="Afbeeldingsresultaat voor tavis super smash bros"/>
          <p:cNvPicPr>
            <a:picLocks noChangeAspect="1" noChangeArrowheads="1"/>
          </p:cNvPicPr>
          <p:nvPr/>
        </p:nvPicPr>
        <p:blipFill>
          <a:blip r:embed="rId14" cstate="print">
            <a:grayscl/>
          </a:blip>
          <a:srcRect/>
          <a:stretch>
            <a:fillRect/>
          </a:stretch>
        </p:blipFill>
        <p:spPr bwMode="auto">
          <a:xfrm>
            <a:off x="2438400" y="2057400"/>
            <a:ext cx="3657600" cy="3657601"/>
          </a:xfrm>
          <a:prstGeom prst="rect">
            <a:avLst/>
          </a:prstGeom>
          <a:noFill/>
        </p:spPr>
      </p:pic>
      <p:pic>
        <p:nvPicPr>
          <p:cNvPr id="16395" name="Picture 11" descr="Afbeeldingsresultaat voor villager"/>
          <p:cNvPicPr>
            <a:picLocks noChangeAspect="1" noChangeArrowheads="1"/>
          </p:cNvPicPr>
          <p:nvPr/>
        </p:nvPicPr>
        <p:blipFill>
          <a:blip r:embed="rId15" cstate="print">
            <a:grayscl/>
          </a:blip>
          <a:srcRect/>
          <a:stretch>
            <a:fillRect/>
          </a:stretch>
        </p:blipFill>
        <p:spPr bwMode="auto">
          <a:xfrm>
            <a:off x="2209800" y="4495800"/>
            <a:ext cx="2381250" cy="3171826"/>
          </a:xfrm>
          <a:prstGeom prst="rect">
            <a:avLst/>
          </a:prstGeom>
          <a:noFill/>
        </p:spPr>
      </p:pic>
      <p:pic>
        <p:nvPicPr>
          <p:cNvPr id="16411" name="Picture 27" descr="Afbeeldingsresultaat voor doodlebob png"/>
          <p:cNvPicPr>
            <a:picLocks noChangeAspect="1" noChangeArrowheads="1"/>
          </p:cNvPicPr>
          <p:nvPr/>
        </p:nvPicPr>
        <p:blipFill>
          <a:blip r:embed="rId16" cstate="print">
            <a:grayscl/>
          </a:blip>
          <a:srcRect/>
          <a:stretch>
            <a:fillRect/>
          </a:stretch>
        </p:blipFill>
        <p:spPr bwMode="auto">
          <a:xfrm flipH="1">
            <a:off x="3657600" y="2667000"/>
            <a:ext cx="3450307" cy="2590800"/>
          </a:xfrm>
          <a:prstGeom prst="rect">
            <a:avLst/>
          </a:prstGeom>
          <a:noFill/>
        </p:spPr>
      </p:pic>
      <p:pic>
        <p:nvPicPr>
          <p:cNvPr id="16413" name="Picture 29" descr="Afbeeldingsresultaat voor imajin super smash bros"/>
          <p:cNvPicPr>
            <a:picLocks noChangeAspect="1" noChangeArrowheads="1"/>
          </p:cNvPicPr>
          <p:nvPr/>
        </p:nvPicPr>
        <p:blipFill>
          <a:blip r:embed="rId17" cstate="print">
            <a:grayscl/>
          </a:blip>
          <a:srcRect/>
          <a:stretch>
            <a:fillRect/>
          </a:stretch>
        </p:blipFill>
        <p:spPr bwMode="auto">
          <a:xfrm>
            <a:off x="5638800" y="1905000"/>
            <a:ext cx="2000250" cy="3038476"/>
          </a:xfrm>
          <a:prstGeom prst="rect">
            <a:avLst/>
          </a:prstGeom>
          <a:noFill/>
        </p:spPr>
      </p:pic>
      <p:pic>
        <p:nvPicPr>
          <p:cNvPr id="16386" name="Picture 2" descr="Afbeeldingsresultaat voor dimentio"/>
          <p:cNvPicPr>
            <a:picLocks noChangeAspect="1" noChangeArrowheads="1"/>
          </p:cNvPicPr>
          <p:nvPr/>
        </p:nvPicPr>
        <p:blipFill>
          <a:blip r:embed="rId18" cstate="print">
            <a:grayscl/>
          </a:blip>
          <a:srcRect/>
          <a:stretch>
            <a:fillRect/>
          </a:stretch>
        </p:blipFill>
        <p:spPr bwMode="auto">
          <a:xfrm>
            <a:off x="6096000" y="3429000"/>
            <a:ext cx="3491100" cy="3962400"/>
          </a:xfrm>
          <a:prstGeom prst="rect">
            <a:avLst/>
          </a:prstGeom>
          <a:noFill/>
        </p:spPr>
      </p:pic>
      <p:pic>
        <p:nvPicPr>
          <p:cNvPr id="24" name="Picture 2" descr="Afbeeldingsresultaat voor dimentio"/>
          <p:cNvPicPr>
            <a:picLocks noChangeAspect="1" noChangeArrowheads="1"/>
          </p:cNvPicPr>
          <p:nvPr/>
        </p:nvPicPr>
        <p:blipFill>
          <a:blip r:embed="rId18" cstate="print">
            <a:grayscl/>
          </a:blip>
          <a:srcRect/>
          <a:stretch>
            <a:fillRect/>
          </a:stretch>
        </p:blipFill>
        <p:spPr bwMode="auto">
          <a:xfrm>
            <a:off x="4355976" y="3573016"/>
            <a:ext cx="3491100" cy="3962400"/>
          </a:xfrm>
          <a:prstGeom prst="rect">
            <a:avLst/>
          </a:prstGeom>
          <a:noFill/>
        </p:spPr>
      </p:pic>
      <p:pic>
        <p:nvPicPr>
          <p:cNvPr id="16397" name="Picture 13" descr="Afbeeldingsresultaat voor villager"/>
          <p:cNvPicPr>
            <a:picLocks noChangeAspect="1" noChangeArrowheads="1"/>
          </p:cNvPicPr>
          <p:nvPr/>
        </p:nvPicPr>
        <p:blipFill>
          <a:blip r:embed="rId19" cstate="print">
            <a:grayscl/>
          </a:blip>
          <a:srcRect/>
          <a:stretch>
            <a:fillRect/>
          </a:stretch>
        </p:blipFill>
        <p:spPr bwMode="auto">
          <a:xfrm flipH="1">
            <a:off x="3886200" y="4267200"/>
            <a:ext cx="1638300" cy="3276600"/>
          </a:xfrm>
          <a:prstGeom prst="rect">
            <a:avLst/>
          </a:prstGeom>
          <a:noFill/>
        </p:spPr>
      </p:pic>
      <p:pic>
        <p:nvPicPr>
          <p:cNvPr id="26" name="Picture 3"/>
          <p:cNvPicPr>
            <a:picLocks noChangeAspect="1" noChangeArrowheads="1"/>
          </p:cNvPicPr>
          <p:nvPr/>
        </p:nvPicPr>
        <p:blipFill>
          <a:blip r:embed="rId20" cstate="print">
            <a:clrChange>
              <a:clrFrom>
                <a:srgbClr val="00FF00"/>
              </a:clrFrom>
              <a:clrTo>
                <a:srgbClr val="00FF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flipH="1">
            <a:off x="9396536" y="2348880"/>
            <a:ext cx="5238750" cy="2619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" name="Picture 2" descr="Afbeeldingsresultaat voor dimentio"/>
          <p:cNvPicPr>
            <a:picLocks noChangeAspect="1" noChangeArrowheads="1"/>
          </p:cNvPicPr>
          <p:nvPr/>
        </p:nvPicPr>
        <p:blipFill>
          <a:blip r:embed="rId18" cstate="print">
            <a:grayscl/>
          </a:blip>
          <a:srcRect/>
          <a:stretch>
            <a:fillRect/>
          </a:stretch>
        </p:blipFill>
        <p:spPr bwMode="auto">
          <a:xfrm rot="2394749" flipH="1">
            <a:off x="-1332249" y="-449099"/>
            <a:ext cx="3491100" cy="3962400"/>
          </a:xfrm>
          <a:prstGeom prst="rect">
            <a:avLst/>
          </a:prstGeom>
          <a:noFill/>
        </p:spPr>
      </p:pic>
      <p:sp>
        <p:nvSpPr>
          <p:cNvPr id="23" name="Rectangle 22">
            <a:hlinkClick r:id="" action="ppaction://hlinkshowjump?jump=nextslide"/>
          </p:cNvPr>
          <p:cNvSpPr/>
          <p:nvPr/>
        </p:nvSpPr>
        <p:spPr>
          <a:xfrm>
            <a:off x="7164288" y="188640"/>
            <a:ext cx="1728192" cy="6480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800" dirty="0"/>
              <a:t>Volgende</a:t>
            </a:r>
          </a:p>
        </p:txBody>
      </p:sp>
    </p:spTree>
  </p:cSld>
  <p:clrMapOvr>
    <a:masterClrMapping/>
  </p:clrMapOvr>
  <p:transition advClick="0"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8.14815E-6 L -1.74027 -0.01041 " pathEditMode="relative" ptsTypes="AA">
                                      <p:cBhvr>
                                        <p:cTn id="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506" name="Picture 2" descr="Afbeeldingsresultaat voor loeka dall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52134" cy="6858000"/>
          </a:xfrm>
          <a:prstGeom prst="rect">
            <a:avLst/>
          </a:prstGeom>
          <a:noFill/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00FF00"/>
              </a:clrFrom>
              <a:clrTo>
                <a:srgbClr val="00FF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flipH="1">
            <a:off x="9396536" y="2348880"/>
            <a:ext cx="5238750" cy="2619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3">
            <a:hlinkClick r:id="" action="ppaction://hlinkshowjump?jump=nextslide"/>
          </p:cNvPr>
          <p:cNvSpPr/>
          <p:nvPr/>
        </p:nvSpPr>
        <p:spPr>
          <a:xfrm>
            <a:off x="7164288" y="188640"/>
            <a:ext cx="1728192" cy="6480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800" dirty="0"/>
              <a:t>Volgende</a:t>
            </a:r>
          </a:p>
        </p:txBody>
      </p:sp>
    </p:spTree>
  </p:cSld>
  <p:clrMapOvr>
    <a:masterClrMapping/>
  </p:clrMapOvr>
  <p:transition advClick="0"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8.14815E-6 L -1.74027 -0.01041 " pathEditMode="relative" ptsTypes="AA">
                                      <p:cBhvr>
                                        <p:cTn id="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02" name="Picture 2" descr="Afbeeldingsresultaat voor cap kingdom"/>
          <p:cNvPicPr>
            <a:picLocks noChangeAspect="1" noChangeArrowheads="1"/>
          </p:cNvPicPr>
          <p:nvPr/>
        </p:nvPicPr>
        <p:blipFill>
          <a:blip r:embed="rId2" cstate="print"/>
          <a:srcRect l="34933" b="13354"/>
          <a:stretch>
            <a:fillRect/>
          </a:stretch>
        </p:blipFill>
        <p:spPr bwMode="auto">
          <a:xfrm>
            <a:off x="0" y="3774"/>
            <a:ext cx="9144000" cy="6854226"/>
          </a:xfrm>
          <a:prstGeom prst="rect">
            <a:avLst/>
          </a:prstGeom>
          <a:noFill/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00FF00"/>
              </a:clrFrom>
              <a:clrTo>
                <a:srgbClr val="00FF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flipH="1">
            <a:off x="9396536" y="2348880"/>
            <a:ext cx="5238750" cy="2619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3">
            <a:hlinkClick r:id="" action="ppaction://hlinkshowjump?jump=nextslide"/>
          </p:cNvPr>
          <p:cNvSpPr/>
          <p:nvPr/>
        </p:nvSpPr>
        <p:spPr>
          <a:xfrm>
            <a:off x="7164288" y="188640"/>
            <a:ext cx="1728192" cy="6480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800" dirty="0"/>
              <a:t>Volgende</a:t>
            </a:r>
          </a:p>
        </p:txBody>
      </p:sp>
    </p:spTree>
  </p:cSld>
  <p:clrMapOvr>
    <a:masterClrMapping/>
  </p:clrMapOvr>
  <p:transition advClick="0"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8.14815E-6 L -1.74027 -0.01041 " pathEditMode="relative" ptsTypes="AA">
                                      <p:cBhvr>
                                        <p:cTn id="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626" name="Picture 2" descr="Afbeeldingsresultaat voor steamed ham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247956" cy="6858000"/>
          </a:xfrm>
          <a:prstGeom prst="rect">
            <a:avLst/>
          </a:prstGeom>
          <a:noFill/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00FF00"/>
              </a:clrFrom>
              <a:clrTo>
                <a:srgbClr val="00FF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flipH="1">
            <a:off x="9396536" y="2348880"/>
            <a:ext cx="5238750" cy="2619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3">
            <a:hlinkClick r:id="" action="ppaction://hlinkshowjump?jump=nextslide"/>
          </p:cNvPr>
          <p:cNvSpPr/>
          <p:nvPr/>
        </p:nvSpPr>
        <p:spPr>
          <a:xfrm>
            <a:off x="7164288" y="188640"/>
            <a:ext cx="1728192" cy="6480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800" dirty="0"/>
              <a:t>Volgende</a:t>
            </a:r>
          </a:p>
        </p:txBody>
      </p:sp>
    </p:spTree>
  </p:cSld>
  <p:clrMapOvr>
    <a:masterClrMapping/>
  </p:clrMapOvr>
  <p:transition advClick="0"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8.14815E-6 L -1.74027 -0.01041 " pathEditMode="relative" ptsTypes="AA">
                                      <p:cBhvr>
                                        <p:cTn id="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hoek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pic>
        <p:nvPicPr>
          <p:cNvPr id="5" name="Picture 2" descr="Afbeeldingsresultaat voor mother 3 logo 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71197" y="2060848"/>
            <a:ext cx="8001606" cy="4248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kstvak 4"/>
          <p:cNvSpPr txBox="1"/>
          <p:nvPr/>
        </p:nvSpPr>
        <p:spPr>
          <a:xfrm>
            <a:off x="434037" y="1250558"/>
            <a:ext cx="81387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2800" dirty="0">
                <a:solidFill>
                  <a:schemeClr val="bg1"/>
                </a:solidFill>
                <a:latin typeface="Goudy Stout" panose="0202090407030B020401" pitchFamily="18" charset="0"/>
              </a:rPr>
              <a:t>De ontwikkeling van</a:t>
            </a:r>
          </a:p>
        </p:txBody>
      </p:sp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00FF00"/>
              </a:clrFrom>
              <a:clrTo>
                <a:srgbClr val="00FF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flipH="1">
            <a:off x="9396536" y="2348880"/>
            <a:ext cx="5238750" cy="2619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>
            <a:hlinkClick r:id="" action="ppaction://hlinkshowjump?jump=nextslide"/>
          </p:cNvPr>
          <p:cNvSpPr/>
          <p:nvPr/>
        </p:nvSpPr>
        <p:spPr>
          <a:xfrm>
            <a:off x="7164288" y="188640"/>
            <a:ext cx="1728192" cy="6480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800" dirty="0"/>
              <a:t>Volgende</a:t>
            </a:r>
          </a:p>
        </p:txBody>
      </p:sp>
    </p:spTree>
  </p:cSld>
  <p:clrMapOvr>
    <a:masterClrMapping/>
  </p:clrMapOvr>
  <p:transition advClick="0"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8.14815E-6 L -1.74027 -0.01041 " pathEditMode="relative" ptsTypes="AA">
                                      <p:cBhvr>
                                        <p:cTn id="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657" name="Picture 9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00FF00"/>
              </a:clrFrom>
              <a:clrTo>
                <a:srgbClr val="00FF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flipH="1">
            <a:off x="9396536" y="2348880"/>
            <a:ext cx="5238750" cy="2619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3">
            <a:hlinkClick r:id="" action="ppaction://hlinkshowjump?jump=nextslide"/>
          </p:cNvPr>
          <p:cNvSpPr/>
          <p:nvPr/>
        </p:nvSpPr>
        <p:spPr>
          <a:xfrm>
            <a:off x="7164288" y="188640"/>
            <a:ext cx="1728192" cy="6480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800" dirty="0"/>
              <a:t>Volgende</a:t>
            </a:r>
          </a:p>
        </p:txBody>
      </p:sp>
    </p:spTree>
  </p:cSld>
  <p:clrMapOvr>
    <a:masterClrMapping/>
  </p:clrMapOvr>
  <p:transition advClick="0"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8.14815E-6 L -1.74027 -0.01041 " pathEditMode="relative" ptsTypes="AA">
                                      <p:cBhvr>
                                        <p:cTn id="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WIN_20180511_221426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1332656" y="0"/>
            <a:ext cx="12192000" cy="6858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00FF00"/>
              </a:clrFrom>
              <a:clrTo>
                <a:srgbClr val="00FF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flipH="1">
            <a:off x="9396536" y="2348880"/>
            <a:ext cx="5238750" cy="2619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>
            <a:hlinkClick r:id="" action="ppaction://hlinkshowjump?jump=nextslide"/>
          </p:cNvPr>
          <p:cNvSpPr/>
          <p:nvPr/>
        </p:nvSpPr>
        <p:spPr>
          <a:xfrm>
            <a:off x="7164288" y="188640"/>
            <a:ext cx="1728192" cy="6480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800" dirty="0"/>
              <a:t>Volgende</a:t>
            </a:r>
          </a:p>
        </p:txBody>
      </p:sp>
    </p:spTree>
  </p:cSld>
  <p:clrMapOvr>
    <a:masterClrMapping/>
  </p:clrMapOvr>
  <p:transition advClick="0"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8.14815E-6 L -1.74027 -0.01041 " pathEditMode="relative" ptsTypes="AA">
                                      <p:cBhvr>
                                        <p:cTn id="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AutoShape 2" descr="Afbeeldingsresultaat voor the moon astronau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BE"/>
          </a:p>
        </p:txBody>
      </p:sp>
      <p:pic>
        <p:nvPicPr>
          <p:cNvPr id="16179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00FF00"/>
              </a:clrFrom>
              <a:clrTo>
                <a:srgbClr val="00FF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flipH="1">
            <a:off x="5652120" y="-1827584"/>
            <a:ext cx="2304256" cy="1152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1800" name="Picture 8" descr="Afbeeldingsresultaat voor explosion 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403648" y="-171400"/>
            <a:ext cx="3240360" cy="4320480"/>
          </a:xfrm>
          <a:prstGeom prst="rect">
            <a:avLst/>
          </a:prstGeom>
          <a:noFill/>
        </p:spPr>
      </p:pic>
      <p:pic>
        <p:nvPicPr>
          <p:cNvPr id="161796" name="Picture 4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170"/>
          <a:stretch>
            <a:fillRect/>
          </a:stretch>
        </p:blipFill>
        <p:spPr bwMode="auto">
          <a:xfrm>
            <a:off x="0" y="1772816"/>
            <a:ext cx="4845496" cy="47910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Rectangle 6">
            <a:hlinkClick r:id="" action="ppaction://hlinkshowjump?jump=nextslide"/>
          </p:cNvPr>
          <p:cNvSpPr/>
          <p:nvPr/>
        </p:nvSpPr>
        <p:spPr>
          <a:xfrm>
            <a:off x="7164288" y="188640"/>
            <a:ext cx="1728192" cy="6480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800" dirty="0"/>
              <a:t>Volgende</a:t>
            </a:r>
          </a:p>
        </p:txBody>
      </p:sp>
    </p:spTree>
  </p:cSld>
  <p:clrMapOvr>
    <a:masterClrMapping/>
  </p:clrMapOvr>
  <p:transition advTm="2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-2.59259E-6 C -0.03038 -0.00949 -0.03525 -0.0074 -0.07483 -0.00416 C -0.08282 0.00417 -0.0908 0.0125 -0.09879 0.02084 C -0.10139 0.02361 -0.10677 0.02917 -0.10677 0.0294 C -0.1158 0.05764 -0.10799 0.0382 -0.12813 0.06713 C -0.15052 0.09885 -0.17379 0.12616 -0.2 0.15047 C -0.20695 0.15625 -0.21476 0.16042 -0.22136 0.16667 C -0.23316 0.17871 -0.24167 0.19676 -0.25347 0.20834 C -0.27275 0.22755 -0.29393 0.24028 -0.31216 0.2625 C -0.33438 0.28959 -0.35209 0.33959 -0.37344 0.37084 C -0.39236 0.39861 -0.41146 0.41806 -0.42674 0.45 C -0.43229 0.47547 -0.43577 0.50672 -0.44549 0.52917 C -0.44861 0.54954 -0.45157 0.56065 -0.45868 0.57917 C -0.46441 0.61435 -0.4566 0.57847 -0.46945 0.60834 C -0.47101 0.61204 -0.47084 0.61713 -0.47205 0.62084 C -0.47431 0.62685 -0.47743 0.63195 -0.48004 0.6375 C -0.48681 0.66898 -0.48993 0.70162 -0.49601 0.73334 C -0.49931 0.75 -0.504 0.76551 -0.504 0.78334 " pathEditMode="relative" rAng="0" ptsTypes="fffffffffffffffff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200" y="387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explod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AutoShape 2" descr="Afbeeldingsresultaat voor the moon astronau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BE"/>
          </a:p>
        </p:txBody>
      </p:sp>
      <p:pic>
        <p:nvPicPr>
          <p:cNvPr id="16179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1796" name="Picture 4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170"/>
          <a:stretch>
            <a:fillRect/>
          </a:stretch>
        </p:blipFill>
        <p:spPr bwMode="auto">
          <a:xfrm>
            <a:off x="0" y="1772816"/>
            <a:ext cx="4845496" cy="47910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 descr="Afbeeldingsresultaat voor game over 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331640" y="809324"/>
            <a:ext cx="6048672" cy="6048676"/>
          </a:xfrm>
          <a:prstGeom prst="rect">
            <a:avLst/>
          </a:prstGeom>
          <a:noFill/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</p:pic>
      <p:sp>
        <p:nvSpPr>
          <p:cNvPr id="8" name="Rectangle 7">
            <a:hlinkClick r:id="rId5" action="ppaction://hlinksldjump"/>
          </p:cNvPr>
          <p:cNvSpPr/>
          <p:nvPr/>
        </p:nvSpPr>
        <p:spPr>
          <a:xfrm>
            <a:off x="1979712" y="476672"/>
            <a:ext cx="4824536" cy="93610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800" dirty="0"/>
              <a:t>Druk hier om nog een keer te proberen</a:t>
            </a:r>
          </a:p>
        </p:txBody>
      </p:sp>
    </p:spTree>
  </p:cSld>
  <p:clrMapOvr>
    <a:masterClrMapping/>
  </p:clrMapOvr>
  <p:transition advTm="4000">
    <p:strips dir="r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93" decel="100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" dur="193" decel="100000"/>
                                        <p:tgtEl>
                                          <p:spTgt spid="7"/>
                                        </p:tgtEl>
                                      </p:cBhvr>
                                      <p:from x="10000" y="10000"/>
                                      <p:to x="200000" y="450000"/>
                                    </p:animScale>
                                    <p:animScale>
                                      <p:cBhvr>
                                        <p:cTn id="9" dur="308" accel="100000" fill="hold">
                                          <p:stCondLst>
                                            <p:cond delay="193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from x="200000" y="450000"/>
                                      <p:to x="100000" y="100000"/>
                                    </p:animScale>
                                    <p:set>
                                      <p:cBhvr>
                                        <p:cTn id="10" dur="193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o>
                                        <p:strVal val="(0.5)"/>
                                      </p:to>
                                    </p:set>
                                    <p:anim from="(0.5)" to="(#ppt_x)" calcmode="lin" valueType="num">
                                      <p:cBhvr>
                                        <p:cTn id="11" dur="308" accel="100000" fill="hold">
                                          <p:stCondLst>
                                            <p:cond delay="193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set>
                                      <p:cBhvr>
                                        <p:cTn id="12" dur="193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o>
                                        <p:strVal val="(#ppt_y+0.4)"/>
                                      </p:to>
                                    </p:set>
                                    <p:anim from="(#ppt_y+0.4)" to="(#ppt_y)" calcmode="lin" valueType="num">
                                      <p:cBhvr>
                                        <p:cTn id="13" dur="308" accel="100000" fill="hold">
                                          <p:stCondLst>
                                            <p:cond delay="193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Afbeeldingsresultaat voor de pest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 bwMode="auto">
          <a:xfrm rot="5400000">
            <a:off x="890973" y="-1513792"/>
            <a:ext cx="6858000" cy="9865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kstvak 2"/>
          <p:cNvSpPr txBox="1"/>
          <p:nvPr/>
        </p:nvSpPr>
        <p:spPr>
          <a:xfrm>
            <a:off x="179512" y="0"/>
            <a:ext cx="8602034" cy="1200329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ctr"/>
            <a:r>
              <a:rPr lang="nl-BE" sz="3600" dirty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  <a:latin typeface="Algerian" panose="04020705040A02060702" pitchFamily="82" charset="0"/>
              </a:rPr>
              <a:t>Dingen waarvan ik aan het denken</a:t>
            </a:r>
          </a:p>
          <a:p>
            <a:pPr algn="ctr"/>
            <a:r>
              <a:rPr lang="nl-BE" sz="3600" dirty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  <a:latin typeface="Algerian" panose="04020705040A02060702" pitchFamily="82" charset="0"/>
              </a:rPr>
              <a:t> was toen ik het onderwerp zag.</a:t>
            </a:r>
          </a:p>
        </p:txBody>
      </p:sp>
      <p:pic>
        <p:nvPicPr>
          <p:cNvPr id="2" name="Picture 2" descr="Afbeeldingsresultaat voor Aromatisse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11960" y="1340768"/>
            <a:ext cx="2802185" cy="2802185"/>
          </a:xfrm>
          <a:prstGeom prst="rect">
            <a:avLst/>
          </a:prstGeom>
          <a:noFill/>
        </p:spPr>
      </p:pic>
      <p:pic>
        <p:nvPicPr>
          <p:cNvPr id="1030" name="Picture 6" descr="Spritzee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444208" y="1124744"/>
            <a:ext cx="1944216" cy="1944216"/>
          </a:xfrm>
          <a:prstGeom prst="rect">
            <a:avLst/>
          </a:prstGeom>
          <a:noFill/>
        </p:spPr>
      </p:pic>
      <p:pic>
        <p:nvPicPr>
          <p:cNvPr id="1034" name="Picture 10" descr="Afbeeldingsresultaat voor shovel knight plague of shadows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-756592" y="4005064"/>
            <a:ext cx="5904656" cy="1742761"/>
          </a:xfrm>
          <a:prstGeom prst="rect">
            <a:avLst/>
          </a:prstGeom>
          <a:noFill/>
        </p:spPr>
      </p:pic>
      <p:pic>
        <p:nvPicPr>
          <p:cNvPr id="1036" name="Picture 12" descr="Afbeeldingsresultaat voor plague knight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 rot="428794">
            <a:off x="3679230" y="2986002"/>
            <a:ext cx="3571093" cy="4392488"/>
          </a:xfrm>
          <a:prstGeom prst="rect">
            <a:avLst/>
          </a:prstGeom>
          <a:noFill/>
        </p:spPr>
      </p:pic>
      <p:pic>
        <p:nvPicPr>
          <p:cNvPr id="1038" name="Picture 14" descr="Afbeeldingsresultaat voor pokemon logo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51520" y="1988840"/>
            <a:ext cx="4065992" cy="1496285"/>
          </a:xfrm>
          <a:prstGeom prst="rect">
            <a:avLst/>
          </a:prstGeom>
          <a:noFill/>
        </p:spPr>
      </p:pic>
      <p:pic>
        <p:nvPicPr>
          <p:cNvPr id="4098" name="Picture 2" descr="Afbeeldingsresultaat voor potion 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7092280" y="4509120"/>
            <a:ext cx="1512168" cy="1512168"/>
          </a:xfrm>
          <a:prstGeom prst="rect">
            <a:avLst/>
          </a:prstGeom>
          <a:noFill/>
        </p:spPr>
      </p:pic>
      <p:pic>
        <p:nvPicPr>
          <p:cNvPr id="4100" name="Picture 4" descr="Afbeeldingsresultaat voor fairy type symbol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6804248" y="2780928"/>
            <a:ext cx="864096" cy="864096"/>
          </a:xfrm>
          <a:prstGeom prst="ellipse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xmlns="" val="2116254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9" descr="Afbeeldingsresultaat voor cloud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044624" y="-1683568"/>
            <a:ext cx="12192000" cy="8136904"/>
          </a:xfrm>
          <a:prstGeom prst="rect">
            <a:avLst/>
          </a:prstGeom>
          <a:noFill/>
        </p:spPr>
      </p:pic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-468560" y="-3771800"/>
            <a:ext cx="6156176" cy="122897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7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923928" y="-1251520"/>
            <a:ext cx="7969461" cy="87129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10F868"/>
              </a:clrFrom>
              <a:clrTo>
                <a:srgbClr val="10F868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-396552" y="2276872"/>
            <a:ext cx="30959375" cy="746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644008" y="-747464"/>
            <a:ext cx="6472994" cy="133975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scene3d>
            <a:camera prst="isometricOffAxis1Left"/>
            <a:lightRig rig="threePt" dir="t"/>
          </a:scene3d>
          <a:sp3d>
            <a:bevelT prst="angle"/>
          </a:sp3d>
        </p:spPr>
      </p:pic>
      <p:pic>
        <p:nvPicPr>
          <p:cNvPr id="8" name="Picture 12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00FF00"/>
              </a:clrFrom>
              <a:clrTo>
                <a:srgbClr val="00FF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-1620688" y="2852936"/>
            <a:ext cx="6624736" cy="66247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8">
            <a:hlinkClick r:id="" action="ppaction://hlinkshowjump?jump=nextslide"/>
          </p:cNvPr>
          <p:cNvSpPr/>
          <p:nvPr/>
        </p:nvSpPr>
        <p:spPr>
          <a:xfrm>
            <a:off x="7164288" y="188640"/>
            <a:ext cx="1728192" cy="6480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800" dirty="0"/>
              <a:t>Volgende</a:t>
            </a:r>
          </a:p>
        </p:txBody>
      </p:sp>
      <p:pic>
        <p:nvPicPr>
          <p:cNvPr id="10" name="Picture 9" descr="http://fc05.deviantart.net/fs71/f/2010/033/0/b/rainbow_textbox_by_sexy_colours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-1044624" y="4365104"/>
            <a:ext cx="11379200" cy="2133600"/>
          </a:xfrm>
          <a:prstGeom prst="rect">
            <a:avLst/>
          </a:prstGeom>
          <a:noFill/>
        </p:spPr>
      </p:pic>
      <p:sp>
        <p:nvSpPr>
          <p:cNvPr id="11" name="TextBox 10"/>
          <p:cNvSpPr txBox="1"/>
          <p:nvPr/>
        </p:nvSpPr>
        <p:spPr>
          <a:xfrm>
            <a:off x="1043608" y="4797152"/>
            <a:ext cx="7010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Jan: </a:t>
            </a:r>
            <a:r>
              <a:rPr lang="en-US" sz="3200" dirty="0" err="1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Ja</a:t>
            </a:r>
            <a:r>
              <a:rPr lang="en-US" sz="3200" dirty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, </a:t>
            </a:r>
            <a:r>
              <a:rPr lang="en-US" sz="3200" dirty="0" err="1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er</a:t>
            </a:r>
            <a:r>
              <a:rPr lang="en-US" sz="3200" dirty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 is </a:t>
            </a:r>
            <a:r>
              <a:rPr lang="en-US" sz="3200" dirty="0" err="1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een</a:t>
            </a:r>
            <a:r>
              <a:rPr lang="en-US" sz="3200" dirty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 </a:t>
            </a:r>
            <a:r>
              <a:rPr lang="en-US" sz="3200" dirty="0" err="1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kans</a:t>
            </a:r>
            <a:r>
              <a:rPr lang="en-US" sz="3200" dirty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.</a:t>
            </a:r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9" descr="Afbeeldingsresultaat voor cloud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044624" y="-1683568"/>
            <a:ext cx="12192000" cy="8136904"/>
          </a:xfrm>
          <a:prstGeom prst="rect">
            <a:avLst/>
          </a:prstGeom>
          <a:noFill/>
        </p:spPr>
      </p:pic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-468560" y="-3771800"/>
            <a:ext cx="6156176" cy="122897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7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923928" y="-1251520"/>
            <a:ext cx="7969461" cy="87129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10F868"/>
              </a:clrFrom>
              <a:clrTo>
                <a:srgbClr val="10F868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-396552" y="2276872"/>
            <a:ext cx="30959375" cy="746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644008" y="-747464"/>
            <a:ext cx="6472994" cy="133975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scene3d>
            <a:camera prst="isometricOffAxis1Left"/>
            <a:lightRig rig="threePt" dir="t"/>
          </a:scene3d>
          <a:sp3d>
            <a:bevelT prst="angle"/>
          </a:sp3d>
        </p:spPr>
      </p:pic>
      <p:pic>
        <p:nvPicPr>
          <p:cNvPr id="8" name="Picture 12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00FF00"/>
              </a:clrFrom>
              <a:clrTo>
                <a:srgbClr val="00FF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-1620688" y="2852936"/>
            <a:ext cx="6624736" cy="66247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8">
            <a:hlinkClick r:id="" action="ppaction://hlinkshowjump?jump=nextslide"/>
          </p:cNvPr>
          <p:cNvSpPr/>
          <p:nvPr/>
        </p:nvSpPr>
        <p:spPr>
          <a:xfrm>
            <a:off x="7164288" y="188640"/>
            <a:ext cx="1728192" cy="6480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800" dirty="0"/>
              <a:t>Volgende</a:t>
            </a:r>
          </a:p>
        </p:txBody>
      </p:sp>
      <p:pic>
        <p:nvPicPr>
          <p:cNvPr id="10" name="Picture 9" descr="http://fc05.deviantart.net/fs71/f/2010/033/0/b/rainbow_textbox_by_sexy_colours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-1044624" y="4365104"/>
            <a:ext cx="11379200" cy="2133600"/>
          </a:xfrm>
          <a:prstGeom prst="rect">
            <a:avLst/>
          </a:prstGeom>
          <a:noFill/>
        </p:spPr>
      </p:pic>
      <p:sp>
        <p:nvSpPr>
          <p:cNvPr id="11" name="TextBox 10"/>
          <p:cNvSpPr txBox="1"/>
          <p:nvPr/>
        </p:nvSpPr>
        <p:spPr>
          <a:xfrm>
            <a:off x="1043608" y="4797152"/>
            <a:ext cx="7010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Jan: </a:t>
            </a:r>
            <a:r>
              <a:rPr lang="en-US" sz="3200" dirty="0" err="1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Maar</a:t>
            </a:r>
            <a:r>
              <a:rPr lang="en-US" sz="3200" dirty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 </a:t>
            </a:r>
            <a:r>
              <a:rPr lang="en-US" sz="3200" dirty="0" err="1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er</a:t>
            </a:r>
            <a:r>
              <a:rPr lang="en-US" sz="3200" dirty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 is </a:t>
            </a:r>
            <a:r>
              <a:rPr lang="en-US" sz="3200" dirty="0" err="1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ook</a:t>
            </a:r>
            <a:r>
              <a:rPr lang="en-US" sz="3200" dirty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 </a:t>
            </a:r>
            <a:r>
              <a:rPr lang="en-US" sz="3200" dirty="0" err="1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een</a:t>
            </a:r>
            <a:r>
              <a:rPr lang="en-US" sz="3200" dirty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 </a:t>
            </a:r>
            <a:r>
              <a:rPr lang="en-US" sz="3200" dirty="0" err="1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kans</a:t>
            </a:r>
            <a:r>
              <a:rPr lang="en-US" sz="3200" dirty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 </a:t>
            </a:r>
            <a:r>
              <a:rPr lang="en-US" sz="3200" dirty="0" err="1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dat</a:t>
            </a:r>
            <a:r>
              <a:rPr lang="en-US" sz="3200" dirty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 </a:t>
            </a:r>
            <a:r>
              <a:rPr lang="en-US" sz="3200" dirty="0" err="1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hij</a:t>
            </a:r>
            <a:r>
              <a:rPr lang="en-US" sz="3200" dirty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 </a:t>
            </a:r>
            <a:r>
              <a:rPr lang="en-US" sz="3200" dirty="0" err="1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misschien</a:t>
            </a:r>
            <a:r>
              <a:rPr lang="en-US" sz="3200" dirty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 </a:t>
            </a:r>
            <a:r>
              <a:rPr lang="en-US" sz="3200" dirty="0" err="1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een</a:t>
            </a:r>
            <a:r>
              <a:rPr lang="en-US" sz="3200" dirty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 </a:t>
            </a:r>
            <a:r>
              <a:rPr lang="en-US" sz="3200" dirty="0" err="1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deel</a:t>
            </a:r>
            <a:r>
              <a:rPr lang="en-US" sz="3200" dirty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 van </a:t>
            </a:r>
            <a:r>
              <a:rPr lang="en-US" sz="3200" dirty="0" err="1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zijn</a:t>
            </a:r>
            <a:r>
              <a:rPr lang="en-US" sz="3200" dirty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 </a:t>
            </a:r>
            <a:r>
              <a:rPr lang="en-US" sz="3200" dirty="0" err="1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lichaam</a:t>
            </a:r>
            <a:r>
              <a:rPr lang="en-US" sz="3200" dirty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 </a:t>
            </a:r>
            <a:r>
              <a:rPr lang="en-US" sz="3200" dirty="0" err="1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kan</a:t>
            </a:r>
            <a:r>
              <a:rPr lang="en-US" sz="3200" dirty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 </a:t>
            </a:r>
            <a:r>
              <a:rPr lang="en-US" sz="3200" dirty="0" err="1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verliezen</a:t>
            </a:r>
            <a:r>
              <a:rPr lang="en-US" sz="3200" dirty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.</a:t>
            </a:r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9" descr="Afbeeldingsresultaat voor cloud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044624" y="-1683568"/>
            <a:ext cx="12192000" cy="8136904"/>
          </a:xfrm>
          <a:prstGeom prst="rect">
            <a:avLst/>
          </a:prstGeom>
          <a:noFill/>
        </p:spPr>
      </p:pic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-468560" y="-3771800"/>
            <a:ext cx="6156176" cy="122897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7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923928" y="-1251520"/>
            <a:ext cx="7969461" cy="87129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10F868"/>
              </a:clrFrom>
              <a:clrTo>
                <a:srgbClr val="10F868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-396552" y="2276872"/>
            <a:ext cx="30959375" cy="746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644008" y="-747464"/>
            <a:ext cx="6472994" cy="133975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scene3d>
            <a:camera prst="isometricOffAxis1Left"/>
            <a:lightRig rig="threePt" dir="t"/>
          </a:scene3d>
          <a:sp3d>
            <a:bevelT prst="angle"/>
          </a:sp3d>
        </p:spPr>
      </p:pic>
      <p:pic>
        <p:nvPicPr>
          <p:cNvPr id="8" name="Picture 12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00FF00"/>
              </a:clrFrom>
              <a:clrTo>
                <a:srgbClr val="00FF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-1620688" y="2852936"/>
            <a:ext cx="6624736" cy="66247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8">
            <a:hlinkClick r:id="" action="ppaction://hlinkshowjump?jump=nextslide"/>
          </p:cNvPr>
          <p:cNvSpPr/>
          <p:nvPr/>
        </p:nvSpPr>
        <p:spPr>
          <a:xfrm>
            <a:off x="7164288" y="188640"/>
            <a:ext cx="1728192" cy="6480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800" dirty="0"/>
              <a:t>Volgende</a:t>
            </a:r>
          </a:p>
        </p:txBody>
      </p:sp>
      <p:pic>
        <p:nvPicPr>
          <p:cNvPr id="10" name="Picture 9" descr="http://fc05.deviantart.net/fs71/f/2010/033/0/b/rainbow_textbox_by_sexy_colours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-1044624" y="4365104"/>
            <a:ext cx="11379200" cy="2133600"/>
          </a:xfrm>
          <a:prstGeom prst="rect">
            <a:avLst/>
          </a:prstGeom>
          <a:noFill/>
        </p:spPr>
      </p:pic>
      <p:sp>
        <p:nvSpPr>
          <p:cNvPr id="11" name="TextBox 10"/>
          <p:cNvSpPr txBox="1"/>
          <p:nvPr/>
        </p:nvSpPr>
        <p:spPr>
          <a:xfrm>
            <a:off x="1043608" y="4797152"/>
            <a:ext cx="7010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Man: Huh…</a:t>
            </a:r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9" descr="Afbeeldingsresultaat voor cloud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044624" y="-1683568"/>
            <a:ext cx="12192000" cy="8136904"/>
          </a:xfrm>
          <a:prstGeom prst="rect">
            <a:avLst/>
          </a:prstGeom>
          <a:noFill/>
        </p:spPr>
      </p:pic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-468560" y="-3771800"/>
            <a:ext cx="6156176" cy="122897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7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923928" y="-1251520"/>
            <a:ext cx="7969461" cy="87129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10F868"/>
              </a:clrFrom>
              <a:clrTo>
                <a:srgbClr val="10F868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-396552" y="2276872"/>
            <a:ext cx="30959375" cy="746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644008" y="-747464"/>
            <a:ext cx="6472994" cy="133975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scene3d>
            <a:camera prst="isometricOffAxis1Left"/>
            <a:lightRig rig="threePt" dir="t"/>
          </a:scene3d>
          <a:sp3d>
            <a:bevelT prst="angle"/>
          </a:sp3d>
        </p:spPr>
      </p:pic>
      <p:pic>
        <p:nvPicPr>
          <p:cNvPr id="8" name="Picture 12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00FF00"/>
              </a:clrFrom>
              <a:clrTo>
                <a:srgbClr val="00FF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-1620688" y="2852936"/>
            <a:ext cx="6624736" cy="66247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8">
            <a:hlinkClick r:id="" action="ppaction://hlinkshowjump?jump=nextslide"/>
          </p:cNvPr>
          <p:cNvSpPr/>
          <p:nvPr/>
        </p:nvSpPr>
        <p:spPr>
          <a:xfrm>
            <a:off x="7164288" y="188640"/>
            <a:ext cx="1728192" cy="6480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800" dirty="0"/>
              <a:t>Volgende</a:t>
            </a:r>
          </a:p>
        </p:txBody>
      </p:sp>
      <p:pic>
        <p:nvPicPr>
          <p:cNvPr id="10" name="Picture 9" descr="http://fc05.deviantart.net/fs71/f/2010/033/0/b/rainbow_textbox_by_sexy_colours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-1044624" y="4365104"/>
            <a:ext cx="11379200" cy="2133600"/>
          </a:xfrm>
          <a:prstGeom prst="rect">
            <a:avLst/>
          </a:prstGeom>
          <a:noFill/>
        </p:spPr>
      </p:pic>
      <p:sp>
        <p:nvSpPr>
          <p:cNvPr id="11" name="TextBox 10"/>
          <p:cNvSpPr txBox="1"/>
          <p:nvPr/>
        </p:nvSpPr>
        <p:spPr>
          <a:xfrm>
            <a:off x="1043608" y="4797152"/>
            <a:ext cx="70104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Man: </a:t>
            </a:r>
            <a:r>
              <a:rPr lang="en-US" sz="3200" dirty="0" err="1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Weet</a:t>
            </a:r>
            <a:r>
              <a:rPr lang="en-US" sz="3200" dirty="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 u </a:t>
            </a:r>
            <a:r>
              <a:rPr lang="en-US" sz="3200" dirty="0" err="1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ook</a:t>
            </a:r>
            <a:r>
              <a:rPr lang="en-US" sz="3200" dirty="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 </a:t>
            </a:r>
            <a:r>
              <a:rPr lang="en-US" sz="3200" dirty="0" err="1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wat</a:t>
            </a:r>
            <a:r>
              <a:rPr lang="en-US" sz="3200" dirty="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 </a:t>
            </a:r>
            <a:r>
              <a:rPr lang="en-US" sz="3200" dirty="0" err="1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mensen</a:t>
            </a:r>
            <a:r>
              <a:rPr lang="en-US" sz="3200" dirty="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 </a:t>
            </a:r>
            <a:r>
              <a:rPr lang="en-US" sz="3200" dirty="0" err="1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gebruiken</a:t>
            </a:r>
            <a:r>
              <a:rPr lang="en-US" sz="3200" dirty="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 </a:t>
            </a:r>
            <a:r>
              <a:rPr lang="en-US" sz="3200" dirty="0" err="1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om</a:t>
            </a:r>
            <a:r>
              <a:rPr lang="en-US" sz="3200" dirty="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 hem </a:t>
            </a:r>
            <a:r>
              <a:rPr lang="en-US" sz="3200" dirty="0" err="1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te</a:t>
            </a:r>
            <a:r>
              <a:rPr lang="en-US" sz="3200" dirty="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 </a:t>
            </a:r>
            <a:r>
              <a:rPr lang="en-US" sz="3200" dirty="0" err="1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genezen</a:t>
            </a:r>
            <a:r>
              <a:rPr lang="en-US" sz="3200" dirty="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?</a:t>
            </a:r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9" descr="Afbeeldingsresultaat voor cloud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044624" y="-1683568"/>
            <a:ext cx="12192000" cy="8136904"/>
          </a:xfrm>
          <a:prstGeom prst="rect">
            <a:avLst/>
          </a:prstGeom>
          <a:noFill/>
        </p:spPr>
      </p:pic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-468560" y="-3771800"/>
            <a:ext cx="6156176" cy="122897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7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923928" y="-1251520"/>
            <a:ext cx="7969461" cy="87129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10F868"/>
              </a:clrFrom>
              <a:clrTo>
                <a:srgbClr val="10F868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-396552" y="2276872"/>
            <a:ext cx="30959375" cy="746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644008" y="-747464"/>
            <a:ext cx="6472994" cy="133975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scene3d>
            <a:camera prst="isometricOffAxis1Left"/>
            <a:lightRig rig="threePt" dir="t"/>
          </a:scene3d>
          <a:sp3d>
            <a:bevelT prst="angle"/>
          </a:sp3d>
        </p:spPr>
      </p:pic>
      <p:pic>
        <p:nvPicPr>
          <p:cNvPr id="8" name="Picture 12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00FF00"/>
              </a:clrFrom>
              <a:clrTo>
                <a:srgbClr val="00FF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-1620688" y="2852936"/>
            <a:ext cx="6624736" cy="66247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Rectangle 11"/>
          <p:cNvSpPr/>
          <p:nvPr/>
        </p:nvSpPr>
        <p:spPr>
          <a:xfrm>
            <a:off x="1043608" y="2420888"/>
            <a:ext cx="6120680" cy="100811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4000" dirty="0"/>
              <a:t>Ontsmetting</a:t>
            </a:r>
          </a:p>
        </p:txBody>
      </p:sp>
      <p:sp>
        <p:nvSpPr>
          <p:cNvPr id="13" name="Rectangle 12"/>
          <p:cNvSpPr/>
          <p:nvPr/>
        </p:nvSpPr>
        <p:spPr>
          <a:xfrm>
            <a:off x="971600" y="836712"/>
            <a:ext cx="6192688" cy="100811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3600" dirty="0"/>
              <a:t>Antibiotica</a:t>
            </a:r>
          </a:p>
        </p:txBody>
      </p:sp>
      <p:pic>
        <p:nvPicPr>
          <p:cNvPr id="14" name="Picture 4" descr="Gerelateerde afbeelding">
            <a:hlinkClick r:id="rId8" action="ppaction://hlinksldjump"/>
          </p:cNvPr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323528" y="2276872"/>
            <a:ext cx="1285875" cy="1466851"/>
          </a:xfrm>
          <a:prstGeom prst="rect">
            <a:avLst/>
          </a:prstGeom>
          <a:noFill/>
        </p:spPr>
      </p:pic>
      <p:pic>
        <p:nvPicPr>
          <p:cNvPr id="15" name="Picture 2" descr="Afbeeldingsresultaat voor nintendo a button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323528" y="692696"/>
            <a:ext cx="1381125" cy="1390651"/>
          </a:xfrm>
          <a:prstGeom prst="rect">
            <a:avLst/>
          </a:prstGeom>
          <a:noFill/>
        </p:spPr>
      </p:pic>
      <p:sp>
        <p:nvSpPr>
          <p:cNvPr id="16" name="Rectangle 15"/>
          <p:cNvSpPr/>
          <p:nvPr/>
        </p:nvSpPr>
        <p:spPr>
          <a:xfrm>
            <a:off x="899592" y="3789040"/>
            <a:ext cx="6264696" cy="100811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3600" dirty="0"/>
              <a:t>Serumtherapie</a:t>
            </a:r>
          </a:p>
        </p:txBody>
      </p:sp>
      <p:pic>
        <p:nvPicPr>
          <p:cNvPr id="17" name="Picture 6" descr="Gerelateerde afbeelding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323528" y="3645024"/>
            <a:ext cx="1362075" cy="1552576"/>
          </a:xfrm>
          <a:prstGeom prst="rect">
            <a:avLst/>
          </a:prstGeom>
          <a:noFill/>
        </p:spPr>
      </p:pic>
      <p:sp>
        <p:nvSpPr>
          <p:cNvPr id="18" name="Rectangle 17"/>
          <p:cNvSpPr/>
          <p:nvPr/>
        </p:nvSpPr>
        <p:spPr>
          <a:xfrm>
            <a:off x="1259632" y="5589240"/>
            <a:ext cx="8136904" cy="10801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sz="3600" dirty="0"/>
              <a:t>Wat gebruiken mensen om pestlijders te genezen?</a:t>
            </a:r>
          </a:p>
        </p:txBody>
      </p: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9" descr="Afbeeldingsresultaat voor cloud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044624" y="-1683568"/>
            <a:ext cx="12192000" cy="8136904"/>
          </a:xfrm>
          <a:prstGeom prst="rect">
            <a:avLst/>
          </a:prstGeom>
          <a:noFill/>
        </p:spPr>
      </p:pic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-468560" y="-3771800"/>
            <a:ext cx="6156176" cy="122897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7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923928" y="-1251520"/>
            <a:ext cx="7969461" cy="87129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10F868"/>
              </a:clrFrom>
              <a:clrTo>
                <a:srgbClr val="10F868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-396552" y="2276872"/>
            <a:ext cx="30959375" cy="746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644008" y="-747464"/>
            <a:ext cx="6472994" cy="133975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scene3d>
            <a:camera prst="isometricOffAxis1Left"/>
            <a:lightRig rig="threePt" dir="t"/>
          </a:scene3d>
          <a:sp3d>
            <a:bevelT prst="angle"/>
          </a:sp3d>
        </p:spPr>
      </p:pic>
      <p:pic>
        <p:nvPicPr>
          <p:cNvPr id="8" name="Picture 12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00FF00"/>
              </a:clrFrom>
              <a:clrTo>
                <a:srgbClr val="00FF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-1620688" y="2852936"/>
            <a:ext cx="6624736" cy="66247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8">
            <a:hlinkClick r:id="" action="ppaction://hlinkshowjump?jump=nextslide"/>
          </p:cNvPr>
          <p:cNvSpPr/>
          <p:nvPr/>
        </p:nvSpPr>
        <p:spPr>
          <a:xfrm>
            <a:off x="7164288" y="188640"/>
            <a:ext cx="1728192" cy="6480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800" dirty="0"/>
              <a:t>Volgende</a:t>
            </a:r>
          </a:p>
        </p:txBody>
      </p:sp>
      <p:pic>
        <p:nvPicPr>
          <p:cNvPr id="10" name="Picture 9" descr="http://fc05.deviantart.net/fs71/f/2010/033/0/b/rainbow_textbox_by_sexy_colours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-1044624" y="4365104"/>
            <a:ext cx="11379200" cy="2133600"/>
          </a:xfrm>
          <a:prstGeom prst="rect">
            <a:avLst/>
          </a:prstGeom>
          <a:noFill/>
        </p:spPr>
      </p:pic>
      <p:sp>
        <p:nvSpPr>
          <p:cNvPr id="11" name="TextBox 10"/>
          <p:cNvSpPr txBox="1"/>
          <p:nvPr/>
        </p:nvSpPr>
        <p:spPr>
          <a:xfrm>
            <a:off x="1043608" y="4797152"/>
            <a:ext cx="70104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Jan: Oh! </a:t>
            </a:r>
            <a:r>
              <a:rPr lang="en-US" sz="3200" dirty="0" err="1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Ze</a:t>
            </a:r>
            <a:r>
              <a:rPr lang="en-US" sz="3200" dirty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 </a:t>
            </a:r>
            <a:r>
              <a:rPr lang="en-US" sz="3200" dirty="0" err="1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maken</a:t>
            </a:r>
            <a:r>
              <a:rPr lang="en-US" sz="3200" dirty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 </a:t>
            </a:r>
            <a:r>
              <a:rPr lang="en-US" sz="3200" dirty="0" err="1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gebreuk</a:t>
            </a:r>
            <a:r>
              <a:rPr lang="en-US" sz="3200" dirty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 van </a:t>
            </a:r>
            <a:r>
              <a:rPr lang="en-US" sz="3200" dirty="0" err="1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ontsmetting</a:t>
            </a:r>
            <a:r>
              <a:rPr lang="en-US" sz="3200" dirty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!</a:t>
            </a:r>
          </a:p>
        </p:txBody>
      </p:sp>
    </p:spTree>
  </p:cSld>
  <p:clrMapOvr>
    <a:masterClrMapping/>
  </p:clrMapOvr>
  <p:transition advTm="1000"/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6" name="Picture 2" descr="Gerelateerde afbeelding"/>
          <p:cNvPicPr>
            <a:picLocks noChangeAspect="1" noChangeArrowheads="1" noCrop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3"/>
          </a:xfrm>
          <a:prstGeom prst="rect">
            <a:avLst/>
          </a:prstGeom>
          <a:noFill/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796136" y="3501008"/>
            <a:ext cx="504056" cy="1109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>
            <a:hlinkClick r:id="" action="ppaction://hlinkshowjump?jump=nextslide"/>
          </p:cNvPr>
          <p:cNvSpPr/>
          <p:nvPr/>
        </p:nvSpPr>
        <p:spPr>
          <a:xfrm>
            <a:off x="7164288" y="188640"/>
            <a:ext cx="1728192" cy="6480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800" dirty="0"/>
              <a:t>Volgende</a:t>
            </a:r>
          </a:p>
        </p:txBody>
      </p:sp>
    </p:spTree>
  </p:cSld>
  <p:clrMapOvr>
    <a:masterClrMapping/>
  </p:clrMapOvr>
  <p:transition advTm="6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300000" y="30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3600000">
                                      <p:cBhvr>
                                        <p:cTn id="13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4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1.48148E-6 C -0.04653 -0.0412 -0.10208 -0.03403 -0.15712 -0.0382 C -0.20955 -0.04213 -0.26181 -0.04445 -0.31424 -0.04769 C -0.38333 -0.04445 -0.45243 -0.04375 -0.52135 -0.0382 C -0.56997 -0.03426 -0.53385 -0.03264 -0.56424 -0.00949 C -0.5849 0.00625 -0.60608 0.01157 -0.62865 0.01898 C -0.69861 0.06551 -0.61094 0.00856 -0.69288 0.05718 C -0.70243 0.06296 -0.71146 0.0713 -0.72135 0.07616 C -0.76563 0.09815 -0.81424 0.10486 -0.85712 0.13333 C -0.88108 0.1493 -0.8901 0.17037 -0.91424 0.19051 C -0.92066 0.19583 -0.92865 0.19676 -0.93576 0.2 C -0.94045 0.20949 -0.9434 0.22106 -0.95 0.22847 C -0.95816 0.2375 -0.96944 0.24028 -0.97865 0.24768 C -0.9816 0.25 -0.98333 0.25393 -0.98576 0.25718 " pathEditMode="relative" ptsTypes="fffffffffffffA">
                                      <p:cBhvr>
                                        <p:cTn id="15" dur="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16600" dirty="0"/>
              <a:t>GAME OVER</a:t>
            </a:r>
          </a:p>
        </p:txBody>
      </p:sp>
      <p:sp>
        <p:nvSpPr>
          <p:cNvPr id="3" name="Rectangle 2">
            <a:hlinkClick r:id="rId2" action="ppaction://hlinksldjump"/>
          </p:cNvPr>
          <p:cNvSpPr/>
          <p:nvPr/>
        </p:nvSpPr>
        <p:spPr>
          <a:xfrm>
            <a:off x="1979712" y="0"/>
            <a:ext cx="4824536" cy="93610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800" dirty="0"/>
              <a:t>Druk hier om nog een keer te proberen</a:t>
            </a:r>
          </a:p>
        </p:txBody>
      </p:sp>
    </p:spTree>
  </p:cSld>
  <p:clrMapOvr>
    <a:masterClrMapping/>
  </p:clrMapOvr>
  <p:transition advClick="0"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9" descr="Afbeeldingsresultaat voor cloud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044624" y="-1683568"/>
            <a:ext cx="12192000" cy="8136904"/>
          </a:xfrm>
          <a:prstGeom prst="rect">
            <a:avLst/>
          </a:prstGeom>
          <a:noFill/>
        </p:spPr>
      </p:pic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-468560" y="-3771800"/>
            <a:ext cx="6156176" cy="122897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7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923928" y="-1251520"/>
            <a:ext cx="7969461" cy="87129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10F868"/>
              </a:clrFrom>
              <a:clrTo>
                <a:srgbClr val="10F868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-396552" y="2276872"/>
            <a:ext cx="30959375" cy="746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644008" y="-747464"/>
            <a:ext cx="6472994" cy="133975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scene3d>
            <a:camera prst="isometricOffAxis1Left"/>
            <a:lightRig rig="threePt" dir="t"/>
          </a:scene3d>
          <a:sp3d>
            <a:bevelT prst="angle"/>
          </a:sp3d>
        </p:spPr>
      </p:pic>
      <p:pic>
        <p:nvPicPr>
          <p:cNvPr id="8" name="Picture 12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00FF00"/>
              </a:clrFrom>
              <a:clrTo>
                <a:srgbClr val="00FF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-1620688" y="2852936"/>
            <a:ext cx="6624736" cy="66247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8">
            <a:hlinkClick r:id="" action="ppaction://hlinkshowjump?jump=nextslide"/>
          </p:cNvPr>
          <p:cNvSpPr/>
          <p:nvPr/>
        </p:nvSpPr>
        <p:spPr>
          <a:xfrm>
            <a:off x="7164288" y="188640"/>
            <a:ext cx="1728192" cy="6480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800" dirty="0"/>
              <a:t>Volgende</a:t>
            </a:r>
          </a:p>
        </p:txBody>
      </p:sp>
      <p:pic>
        <p:nvPicPr>
          <p:cNvPr id="10" name="Picture 9" descr="http://fc05.deviantart.net/fs71/f/2010/033/0/b/rainbow_textbox_by_sexy_colours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-1044624" y="4365104"/>
            <a:ext cx="11379200" cy="2133600"/>
          </a:xfrm>
          <a:prstGeom prst="rect">
            <a:avLst/>
          </a:prstGeom>
          <a:noFill/>
        </p:spPr>
      </p:pic>
      <p:sp>
        <p:nvSpPr>
          <p:cNvPr id="11" name="TextBox 10"/>
          <p:cNvSpPr txBox="1"/>
          <p:nvPr/>
        </p:nvSpPr>
        <p:spPr>
          <a:xfrm>
            <a:off x="1043608" y="4797152"/>
            <a:ext cx="70104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Jan: Oh! </a:t>
            </a:r>
            <a:r>
              <a:rPr lang="en-US" sz="3200" dirty="0" err="1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Ze</a:t>
            </a:r>
            <a:r>
              <a:rPr lang="en-US" sz="3200" dirty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 </a:t>
            </a:r>
            <a:r>
              <a:rPr lang="en-US" sz="3200" dirty="0" err="1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maken</a:t>
            </a:r>
            <a:r>
              <a:rPr lang="en-US" sz="3200" dirty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 </a:t>
            </a:r>
            <a:r>
              <a:rPr lang="en-US" sz="3200" dirty="0" err="1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gebreuk</a:t>
            </a:r>
            <a:r>
              <a:rPr lang="en-US" sz="3200" dirty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 van </a:t>
            </a:r>
            <a:r>
              <a:rPr lang="en-US" sz="3200" dirty="0" err="1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serumtherapie</a:t>
            </a:r>
            <a:r>
              <a:rPr lang="en-US" sz="3200" dirty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!</a:t>
            </a:r>
          </a:p>
        </p:txBody>
      </p:sp>
    </p:spTree>
  </p:cSld>
  <p:clrMapOvr>
    <a:masterClrMapping/>
  </p:clrMapOvr>
  <p:transition advTm="1000"/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6" name="Picture 2" descr="Gerelateerde afbeelding"/>
          <p:cNvPicPr>
            <a:picLocks noChangeAspect="1" noChangeArrowheads="1" noCrop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3"/>
          </a:xfrm>
          <a:prstGeom prst="rect">
            <a:avLst/>
          </a:prstGeom>
          <a:noFill/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796136" y="3501008"/>
            <a:ext cx="504056" cy="1109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>
            <a:hlinkClick r:id="" action="ppaction://hlinkshowjump?jump=nextslide"/>
          </p:cNvPr>
          <p:cNvSpPr/>
          <p:nvPr/>
        </p:nvSpPr>
        <p:spPr>
          <a:xfrm>
            <a:off x="7164288" y="188640"/>
            <a:ext cx="1728192" cy="6480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800" dirty="0"/>
              <a:t>Volgende</a:t>
            </a:r>
          </a:p>
        </p:txBody>
      </p:sp>
    </p:spTree>
  </p:cSld>
  <p:clrMapOvr>
    <a:masterClrMapping/>
  </p:clrMapOvr>
  <p:transition advTm="6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300000" y="30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3600000">
                                      <p:cBhvr>
                                        <p:cTn id="13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4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1.48148E-6 C -0.04653 -0.0412 -0.10208 -0.03403 -0.15712 -0.0382 C -0.20955 -0.04213 -0.26181 -0.04445 -0.31424 -0.04769 C -0.38333 -0.04445 -0.45243 -0.04375 -0.52135 -0.0382 C -0.56997 -0.03426 -0.53385 -0.03264 -0.56424 -0.00949 C -0.5849 0.00625 -0.60608 0.01157 -0.62865 0.01898 C -0.69861 0.06551 -0.61094 0.00856 -0.69288 0.05718 C -0.70243 0.06296 -0.71146 0.0713 -0.72135 0.07616 C -0.76563 0.09815 -0.81424 0.10486 -0.85712 0.13333 C -0.88108 0.1493 -0.8901 0.17037 -0.91424 0.19051 C -0.92066 0.19583 -0.92865 0.19676 -0.93576 0.2 C -0.94045 0.20949 -0.9434 0.22106 -0.95 0.22847 C -0.95816 0.2375 -0.96944 0.24028 -0.97865 0.24768 C -0.9816 0.25 -0.98333 0.25393 -0.98576 0.25718 " pathEditMode="relative" ptsTypes="fffffffffffffA">
                                      <p:cBhvr>
                                        <p:cTn id="15" dur="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Afbeeldingsresultaat voor de pest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 bwMode="auto">
          <a:xfrm rot="5400000">
            <a:off x="890973" y="-1513792"/>
            <a:ext cx="6858000" cy="9865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kstvak 2"/>
          <p:cNvSpPr txBox="1"/>
          <p:nvPr/>
        </p:nvSpPr>
        <p:spPr>
          <a:xfrm>
            <a:off x="3337180" y="0"/>
            <a:ext cx="2507418" cy="64633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ctr"/>
            <a:r>
              <a:rPr lang="nl-BE" sz="3600" dirty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  <a:latin typeface="Algerian" panose="04020705040A02060702" pitchFamily="82" charset="0"/>
              </a:rPr>
              <a:t>Conclusie</a:t>
            </a:r>
          </a:p>
        </p:txBody>
      </p:sp>
      <p:pic>
        <p:nvPicPr>
          <p:cNvPr id="4" name="Picture 6" descr="Afbeeldingsresultaat voor 1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7544" y="1196752"/>
            <a:ext cx="1440160" cy="1512168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5" name="Picture 8" descr="Afbeeldingsresultaat voor 19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236296" y="1196752"/>
            <a:ext cx="1460070" cy="1584176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6" name="Picture 2" descr="Afbeeldingsresultaat voor yersinia pestis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339752" y="2276872"/>
            <a:ext cx="4486650" cy="3240360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Afbeeldingsresultaat voor sandy cheeks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 rot="10445907">
            <a:off x="156252" y="-951253"/>
            <a:ext cx="3204507" cy="3204509"/>
          </a:xfrm>
          <a:prstGeom prst="rect">
            <a:avLst/>
          </a:prstGeom>
          <a:noFill/>
        </p:spPr>
      </p:pic>
      <p:pic>
        <p:nvPicPr>
          <p:cNvPr id="8" name="Picture 4" descr="https://upload.wikimedia.org/wikipedia/commons/thumb/2/25/Xenopsylla_chepsis_%28oriental_rat_flea%29.jpg/220px-Xenopsylla_chepsis_%28oriental_rat_flea%29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flipH="1">
            <a:off x="2771800" y="764704"/>
            <a:ext cx="756083" cy="504056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s://upload.wikimedia.org/wikipedia/commons/thumb/5/5e/Plague_bubo.jpg/220px-Plague_bubo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 xmlns="">
                  <a14:imgLayer r:embed="rId9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83568" y="3933056"/>
            <a:ext cx="3255154" cy="2160240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Afbeeldingsresultaat voor longpest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 xmlns="">
                  <a14:imgLayer r:embed="rId11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724128" y="4005064"/>
            <a:ext cx="2448272" cy="2037488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5" descr="Afbeeldingsresultaat voor plague doctor png"/>
          <p:cNvPicPr>
            <a:picLocks noChangeAspect="1" noChangeArrowheads="1"/>
          </p:cNvPicPr>
          <p:nvPr/>
        </p:nvPicPr>
        <p:blipFill>
          <a:blip r:embed="rId1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flipH="1">
            <a:off x="4932040" y="2636912"/>
            <a:ext cx="3254621" cy="5616624"/>
          </a:xfrm>
          <a:prstGeom prst="rect">
            <a:avLst/>
          </a:prstGeom>
          <a:noFill/>
        </p:spPr>
      </p:pic>
      <p:pic>
        <p:nvPicPr>
          <p:cNvPr id="12" name="Picture 4" descr="https://upload.wikimedia.org/wikipedia/commons/thumb/0/0c/Leeuwenberghkerk.JPG/800px-Leeuwenberghkerk.JPG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-1476672" y="4149080"/>
            <a:ext cx="5544616" cy="392849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3" name="Picture 23" descr="Afbeeldingsresultaat voor antibiotica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4716016" y="2708920"/>
            <a:ext cx="3744416" cy="249627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4" name="Picture 2" descr="Paul Gaylord uit de Amerikaanse staat Oregon overleefde in 2012 de pest. Hij raakte daarbij wel zijn vingers en tenen kwijt.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899592" y="1628800"/>
            <a:ext cx="7267575" cy="4105275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xmlns="" val="1857162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93" decel="100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" dur="193" decel="100000"/>
                                        <p:tgtEl>
                                          <p:spTgt spid="4"/>
                                        </p:tgtEl>
                                      </p:cBhvr>
                                      <p:from x="10000" y="10000"/>
                                      <p:to x="200000" y="450000"/>
                                    </p:animScale>
                                    <p:animScale>
                                      <p:cBhvr>
                                        <p:cTn id="9" dur="308" accel="100000" fill="hold">
                                          <p:stCondLst>
                                            <p:cond delay="193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from x="200000" y="450000"/>
                                      <p:to x="100000" y="100000"/>
                                    </p:animScale>
                                    <p:set>
                                      <p:cBhvr>
                                        <p:cTn id="10" dur="193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o>
                                        <p:strVal val="(0.5)"/>
                                      </p:to>
                                    </p:set>
                                    <p:anim from="(0.5)" to="(#ppt_x)" calcmode="lin" valueType="num">
                                      <p:cBhvr>
                                        <p:cTn id="11" dur="308" accel="100000" fill="hold">
                                          <p:stCondLst>
                                            <p:cond delay="193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set>
                                      <p:cBhvr>
                                        <p:cTn id="12" dur="193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o>
                                        <p:strVal val="(#ppt_y+0.4)"/>
                                      </p:to>
                                    </p:set>
                                    <p:anim from="(#ppt_y+0.4)" to="(#ppt_y)" calcmode="lin" valueType="num">
                                      <p:cBhvr>
                                        <p:cTn id="13" dur="308" accel="100000" fill="hold">
                                          <p:stCondLst>
                                            <p:cond delay="193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5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93" decel="100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" dur="193" decel="100000"/>
                                        <p:tgtEl>
                                          <p:spTgt spid="5"/>
                                        </p:tgtEl>
                                      </p:cBhvr>
                                      <p:from x="10000" y="10000"/>
                                      <p:to x="200000" y="450000"/>
                                    </p:animScale>
                                    <p:animScale>
                                      <p:cBhvr>
                                        <p:cTn id="19" dur="308" accel="100000" fill="hold">
                                          <p:stCondLst>
                                            <p:cond delay="193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from x="200000" y="450000"/>
                                      <p:to x="100000" y="100000"/>
                                    </p:animScale>
                                    <p:set>
                                      <p:cBhvr>
                                        <p:cTn id="20" dur="193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o>
                                        <p:strVal val="(0.5)"/>
                                      </p:to>
                                    </p:set>
                                    <p:anim from="(0.5)" to="(#ppt_x)" calcmode="lin" valueType="num">
                                      <p:cBhvr>
                                        <p:cTn id="21" dur="308" accel="100000" fill="hold">
                                          <p:stCondLst>
                                            <p:cond delay="193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set>
                                      <p:cBhvr>
                                        <p:cTn id="22" dur="193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o>
                                        <p:strVal val="(#ppt_y+0.4)"/>
                                      </p:to>
                                    </p:set>
                                    <p:anim from="(#ppt_y+0.4)" to="(#ppt_y)" calcmode="lin" valueType="num">
                                      <p:cBhvr>
                                        <p:cTn id="23" dur="308" accel="100000" fill="hold">
                                          <p:stCondLst>
                                            <p:cond delay="193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7" dur="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28" dur="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9" dur="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0" dur="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  <p:animRot by="120000">
                                      <p:cBhvr>
                                        <p:cTn id="31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2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3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4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5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5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93" decel="100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1" dur="193" decel="100000"/>
                                        <p:tgtEl>
                                          <p:spTgt spid="6"/>
                                        </p:tgtEl>
                                      </p:cBhvr>
                                      <p:from x="10000" y="10000"/>
                                      <p:to x="200000" y="450000"/>
                                    </p:animScale>
                                    <p:animScale>
                                      <p:cBhvr>
                                        <p:cTn id="42" dur="308" accel="100000" fill="hold">
                                          <p:stCondLst>
                                            <p:cond delay="193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from x="200000" y="450000"/>
                                      <p:to x="100000" y="100000"/>
                                    </p:animScale>
                                    <p:set>
                                      <p:cBhvr>
                                        <p:cTn id="43" dur="193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o>
                                        <p:strVal val="(0.5)"/>
                                      </p:to>
                                    </p:set>
                                    <p:anim from="(0.5)" to="(#ppt_x)" calcmode="lin" valueType="num">
                                      <p:cBhvr>
                                        <p:cTn id="44" dur="308" accel="100000" fill="hold">
                                          <p:stCondLst>
                                            <p:cond delay="193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set>
                                      <p:cBhvr>
                                        <p:cTn id="45" dur="193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o>
                                        <p:strVal val="(#ppt_y+0.4)"/>
                                      </p:to>
                                    </p:set>
                                    <p:anim from="(#ppt_y+0.4)" to="(#ppt_y)" calcmode="lin" valueType="num">
                                      <p:cBhvr>
                                        <p:cTn id="46" dur="308" accel="100000" fill="hold">
                                          <p:stCondLst>
                                            <p:cond delay="193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5.55556E-6 C 0.05538 0.04422 0.08767 0.11621 0.11875 0.1889 C 0.12708 0.25533 0.14652 0.31829 0.16041 0.38334 C 0.16389 0.42061 0.17118 0.44746 0.17916 0.48334 C 0.19409 0.55001 0.21076 0.61667 0.225 0.68334 C 0.22656 0.71089 0.22743 0.74792 0.23958 0.77223 C 0.24965 0.81922 0.23715 0.76575 0.25 0.80834 C 0.25434 0.82269 0.24843 0.81714 0.25625 0.82223 " pathEditMode="relative" ptsTypes="fffffffA">
                                      <p:cBhvr>
                                        <p:cTn id="4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0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5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2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5.18519E-6 C -0.01771 0.00462 -0.02639 0.0162 -0.04167 0.02777 C -0.04705 0.03194 -0.05312 0.03425 -0.05833 0.03888 C -0.08212 0.05995 -0.10451 0.09189 -0.11875 0.12499 C -0.12222 0.14351 -0.12569 0.16203 -0.12917 0.18055 C -0.14427 0.26087 -0.13542 0.18448 -0.14375 0.2361 C -0.15087 0.28078 -0.15347 0.32708 -0.15833 0.37222 C -0.15972 0.40902 -0.16233 0.43958 -0.16667 0.47499 C -0.16892 0.51319 -0.17049 0.54768 -0.18125 0.58333 C -0.18472 0.60925 -0.18628 0.61481 -0.19167 0.6361 C -0.19566 0.65185 -0.19687 0.66921 -0.20417 0.68333 C -0.20868 0.69189 -0.21319 0.70092 -0.21875 0.70833 C -0.22083 0.7111 -0.22326 0.71342 -0.225 0.71666 C -0.22951 0.72476 -0.23299 0.73356 -0.2375 0.74166 C -0.23993 0.75115 -0.24583 0.75786 -0.25208 0.76388 C -0.25469 0.7662 -0.25764 0.76782 -0.26042 0.76944 C -0.2625 0.7706 -0.26667 0.77222 -0.26667 0.77222 " pathEditMode="relative" ptsTypes="ffffffffffffffffA">
                                      <p:cBhvr>
                                        <p:cTn id="5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4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5400000">
                                      <p:cBhvr>
                                        <p:cTn id="5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7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9" dur="2000" fill="hold"/>
                                        <p:tgtEl>
                                          <p:spTgt spid="8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70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-6.2963E-6 C 0.00313 0.00856 0.00747 0.0162 0.01042 0.02499 C 0.01389 0.03541 0.01389 0.04305 0.01875 0.05277 C 0.02101 0.06458 0.02413 0.07453 0.02708 0.08611 C 0.03056 0.10023 0.03125 0.11388 0.03542 0.12777 C 0.04132 0.19027 0.0401 0.25902 0.025 0.31944 C 0.02101 0.33518 0.00799 0.34212 4.44444E-6 0.35277 C -0.01389 0.37129 0.00625 0.35185 -0.01042 0.36666 C -0.01476 0.37546 -0.01476 0.37361 -0.01667 0.38333 C -0.01823 0.39074 -0.02083 0.40555 -0.02083 0.40555 C -0.02049 0.40763 -0.01858 0.42407 -0.01667 0.42777 C -0.01059 0.43981 0.00069 0.4412 0.01042 0.44444 C 0.01458 0.44814 0.01875 0.45185 0.02292 0.45555 C 0.025 0.4574 0.02917 0.46111 0.02917 0.46111 C 0.03889 0.48055 0.03333 0.47407 0.04375 0.48333 C 0.04792 0.49166 0.05208 0.49999 0.05625 0.50833 C 0.05868 0.51319 0.05851 0.51967 0.06042 0.52499 C 0.06285 0.53171 0.06632 0.53773 0.06875 0.54444 C 0.06979 0.54699 0.06944 0.55046 0.07083 0.55277 C 0.0724 0.55532 0.075 0.55648 0.07708 0.55833 C 0.07847 0.56203 0.07969 0.56597 0.08125 0.56944 C 0.08455 0.57708 0.09167 0.59166 0.09167 0.59166 C 0.09236 0.59722 0.09201 0.60324 0.09375 0.60833 C 0.09913 0.62499 0.11146 0.64768 0.11875 0.66388 C 0.12326 0.68796 0.13299 0.71018 0.13958 0.73333 C 0.14601 0.75624 0.13559 0.73124 0.14583 0.76111 C 0.15191 0.77916 0.15156 0.76898 0.15417 0.78333 C 0.15451 0.78518 0.15729 0.80555 0.15833 0.80833 C 0.1599 0.81249 0.16302 0.81527 0.16458 0.81944 C 0.16788 0.82847 0.1691 0.83865 0.17292 0.84722 C 0.18125 0.86574 0.18715 0.88587 0.19375 0.90555 C 0.19861 0.91967 0.20556 0.93472 0.2125 0.94722 C 0.22292 0.9655 0.2151 0.94583 0.22292 0.96388 C 0.22604 0.97129 0.22743 0.98055 0.23542 0.98055 " pathEditMode="relative" ptsTypes="fffffffffffffffffffffffffffffffffA">
                                      <p:cBhvr>
                                        <p:cTn id="71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16600" dirty="0"/>
              <a:t>GAME OVER</a:t>
            </a:r>
          </a:p>
        </p:txBody>
      </p:sp>
      <p:sp>
        <p:nvSpPr>
          <p:cNvPr id="3" name="Rectangle 2">
            <a:hlinkClick r:id="rId2" action="ppaction://hlinksldjump"/>
          </p:cNvPr>
          <p:cNvSpPr/>
          <p:nvPr/>
        </p:nvSpPr>
        <p:spPr>
          <a:xfrm>
            <a:off x="1979712" y="0"/>
            <a:ext cx="4824536" cy="93610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800" dirty="0"/>
              <a:t>Druk hier om nog een keer te proberen</a:t>
            </a:r>
          </a:p>
        </p:txBody>
      </p:sp>
    </p:spTree>
  </p:cSld>
  <p:clrMapOvr>
    <a:masterClrMapping/>
  </p:clrMapOvr>
  <p:transition advClick="0"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9" descr="Afbeeldingsresultaat voor cloud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044624" y="-1683568"/>
            <a:ext cx="12192000" cy="8136904"/>
          </a:xfrm>
          <a:prstGeom prst="rect">
            <a:avLst/>
          </a:prstGeom>
          <a:noFill/>
        </p:spPr>
      </p:pic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-468560" y="-3771800"/>
            <a:ext cx="6156176" cy="122897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7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923928" y="-1251520"/>
            <a:ext cx="7969461" cy="87129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10F868"/>
              </a:clrFrom>
              <a:clrTo>
                <a:srgbClr val="10F868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-396552" y="2276872"/>
            <a:ext cx="30959375" cy="746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644008" y="-747464"/>
            <a:ext cx="6472994" cy="133975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scene3d>
            <a:camera prst="isometricOffAxis1Left"/>
            <a:lightRig rig="threePt" dir="t"/>
          </a:scene3d>
          <a:sp3d>
            <a:bevelT prst="angle"/>
          </a:sp3d>
        </p:spPr>
      </p:pic>
      <p:pic>
        <p:nvPicPr>
          <p:cNvPr id="8" name="Picture 12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00FF00"/>
              </a:clrFrom>
              <a:clrTo>
                <a:srgbClr val="00FF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-1620688" y="2852936"/>
            <a:ext cx="6624736" cy="66247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8">
            <a:hlinkClick r:id="" action="ppaction://hlinkshowjump?jump=nextslide"/>
          </p:cNvPr>
          <p:cNvSpPr/>
          <p:nvPr/>
        </p:nvSpPr>
        <p:spPr>
          <a:xfrm>
            <a:off x="7164288" y="188640"/>
            <a:ext cx="1728192" cy="6480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800" dirty="0"/>
              <a:t>Volgende</a:t>
            </a:r>
          </a:p>
        </p:txBody>
      </p:sp>
      <p:pic>
        <p:nvPicPr>
          <p:cNvPr id="10" name="Picture 9" descr="http://fc05.deviantart.net/fs71/f/2010/033/0/b/rainbow_textbox_by_sexy_colours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-1044624" y="4365104"/>
            <a:ext cx="11379200" cy="2133600"/>
          </a:xfrm>
          <a:prstGeom prst="rect">
            <a:avLst/>
          </a:prstGeom>
          <a:noFill/>
        </p:spPr>
      </p:pic>
      <p:sp>
        <p:nvSpPr>
          <p:cNvPr id="11" name="TextBox 10"/>
          <p:cNvSpPr txBox="1"/>
          <p:nvPr/>
        </p:nvSpPr>
        <p:spPr>
          <a:xfrm>
            <a:off x="1043608" y="4797152"/>
            <a:ext cx="70104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Jan: Oh! </a:t>
            </a:r>
            <a:r>
              <a:rPr lang="en-US" sz="3200" dirty="0" err="1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Ze</a:t>
            </a:r>
            <a:r>
              <a:rPr lang="en-US" sz="3200" dirty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 </a:t>
            </a:r>
            <a:r>
              <a:rPr lang="en-US" sz="3200" dirty="0" err="1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maken</a:t>
            </a:r>
            <a:r>
              <a:rPr lang="en-US" sz="3200" dirty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 </a:t>
            </a:r>
            <a:r>
              <a:rPr lang="en-US" sz="3200" dirty="0" err="1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gebruik</a:t>
            </a:r>
            <a:r>
              <a:rPr lang="en-US" sz="3200" dirty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 van </a:t>
            </a:r>
            <a:r>
              <a:rPr lang="en-US" sz="3200" dirty="0" err="1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antibiotica</a:t>
            </a:r>
            <a:r>
              <a:rPr lang="en-US" sz="3200" dirty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.</a:t>
            </a:r>
          </a:p>
        </p:txBody>
      </p:sp>
    </p:spTree>
  </p:cSld>
  <p:clrMapOvr>
    <a:masterClrMapping/>
  </p:clrMapOvr>
  <p:transition/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9" descr="Afbeeldingsresultaat voor cloud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044624" y="-1683568"/>
            <a:ext cx="12192000" cy="8136904"/>
          </a:xfrm>
          <a:prstGeom prst="rect">
            <a:avLst/>
          </a:prstGeom>
          <a:noFill/>
        </p:spPr>
      </p:pic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-468560" y="-3771800"/>
            <a:ext cx="6156176" cy="122897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7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923928" y="-1251520"/>
            <a:ext cx="7969461" cy="87129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10F868"/>
              </a:clrFrom>
              <a:clrTo>
                <a:srgbClr val="10F868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-396552" y="2276872"/>
            <a:ext cx="30959375" cy="746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644008" y="-747464"/>
            <a:ext cx="6472994" cy="133975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scene3d>
            <a:camera prst="isometricOffAxis1Left"/>
            <a:lightRig rig="threePt" dir="t"/>
          </a:scene3d>
          <a:sp3d>
            <a:bevelT prst="angle"/>
          </a:sp3d>
        </p:spPr>
      </p:pic>
      <p:pic>
        <p:nvPicPr>
          <p:cNvPr id="8" name="Picture 12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00FF00"/>
              </a:clrFrom>
              <a:clrTo>
                <a:srgbClr val="00FF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-1620688" y="2852936"/>
            <a:ext cx="6624736" cy="66247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8">
            <a:hlinkClick r:id="" action="ppaction://hlinkshowjump?jump=nextslide"/>
          </p:cNvPr>
          <p:cNvSpPr/>
          <p:nvPr/>
        </p:nvSpPr>
        <p:spPr>
          <a:xfrm>
            <a:off x="7164288" y="188640"/>
            <a:ext cx="1728192" cy="6480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800" dirty="0"/>
              <a:t>Volgende</a:t>
            </a:r>
          </a:p>
        </p:txBody>
      </p:sp>
      <p:pic>
        <p:nvPicPr>
          <p:cNvPr id="10" name="Picture 9" descr="http://fc05.deviantart.net/fs71/f/2010/033/0/b/rainbow_textbox_by_sexy_colours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-1044624" y="4365104"/>
            <a:ext cx="11379200" cy="2133600"/>
          </a:xfrm>
          <a:prstGeom prst="rect">
            <a:avLst/>
          </a:prstGeom>
          <a:noFill/>
        </p:spPr>
      </p:pic>
      <p:sp>
        <p:nvSpPr>
          <p:cNvPr id="11" name="TextBox 10"/>
          <p:cNvSpPr txBox="1"/>
          <p:nvPr/>
        </p:nvSpPr>
        <p:spPr>
          <a:xfrm>
            <a:off x="1043608" y="4797152"/>
            <a:ext cx="70104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Man: </a:t>
            </a:r>
            <a:r>
              <a:rPr lang="en-US" sz="3200" dirty="0" err="1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Ik</a:t>
            </a:r>
            <a:r>
              <a:rPr lang="en-US" sz="3200" dirty="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 hoop </a:t>
            </a:r>
            <a:r>
              <a:rPr lang="en-US" sz="3200" dirty="0" err="1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wel</a:t>
            </a:r>
            <a:r>
              <a:rPr lang="en-US" sz="3200" dirty="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 </a:t>
            </a:r>
            <a:r>
              <a:rPr lang="en-US" sz="3200" dirty="0" err="1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dat</a:t>
            </a:r>
            <a:r>
              <a:rPr lang="en-US" sz="3200" dirty="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 </a:t>
            </a:r>
            <a:r>
              <a:rPr lang="en-US" sz="3200" dirty="0" err="1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ze</a:t>
            </a:r>
            <a:r>
              <a:rPr lang="en-US" sz="3200" dirty="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 </a:t>
            </a:r>
            <a:r>
              <a:rPr lang="en-US" sz="3200" dirty="0" err="1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dat</a:t>
            </a:r>
            <a:r>
              <a:rPr lang="en-US" sz="3200" dirty="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 </a:t>
            </a:r>
            <a:r>
              <a:rPr lang="en-US" sz="3200" dirty="0" err="1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wel</a:t>
            </a:r>
            <a:r>
              <a:rPr lang="en-US" sz="3200" dirty="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 </a:t>
            </a:r>
            <a:r>
              <a:rPr lang="en-US" sz="3200" dirty="0" err="1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goed</a:t>
            </a:r>
            <a:r>
              <a:rPr lang="en-US" sz="3200" dirty="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 </a:t>
            </a:r>
            <a:r>
              <a:rPr lang="en-US" sz="3200" dirty="0" err="1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gebruiken</a:t>
            </a:r>
            <a:r>
              <a:rPr lang="en-US" sz="3200" dirty="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.</a:t>
            </a:r>
          </a:p>
        </p:txBody>
      </p:sp>
    </p:spTree>
  </p:cSld>
  <p:clrMapOvr>
    <a:masterClrMapping/>
  </p:clrMapOvr>
  <p:transition/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9" descr="Afbeeldingsresultaat voor cloud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044624" y="-1683568"/>
            <a:ext cx="12192000" cy="8136904"/>
          </a:xfrm>
          <a:prstGeom prst="rect">
            <a:avLst/>
          </a:prstGeom>
          <a:noFill/>
        </p:spPr>
      </p:pic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-468560" y="-3771800"/>
            <a:ext cx="6156176" cy="122897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7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923928" y="-1251520"/>
            <a:ext cx="7969461" cy="87129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10F868"/>
              </a:clrFrom>
              <a:clrTo>
                <a:srgbClr val="10F868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-396552" y="2276872"/>
            <a:ext cx="30959375" cy="746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644008" y="-747464"/>
            <a:ext cx="6472994" cy="133975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 prst="angle"/>
          </a:sp3d>
        </p:spPr>
      </p:pic>
      <p:pic>
        <p:nvPicPr>
          <p:cNvPr id="8" name="Picture 12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00FF00"/>
              </a:clrFrom>
              <a:clrTo>
                <a:srgbClr val="00FF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-1620688" y="2852936"/>
            <a:ext cx="6624736" cy="66247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8">
            <a:hlinkClick r:id="" action="ppaction://hlinkshowjump?jump=nextslide"/>
          </p:cNvPr>
          <p:cNvSpPr/>
          <p:nvPr/>
        </p:nvSpPr>
        <p:spPr>
          <a:xfrm>
            <a:off x="7164288" y="188640"/>
            <a:ext cx="1728192" cy="6480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800" dirty="0"/>
              <a:t>Volgende</a:t>
            </a:r>
          </a:p>
        </p:txBody>
      </p:sp>
      <p:pic>
        <p:nvPicPr>
          <p:cNvPr id="10" name="Picture 9" descr="http://fc05.deviantart.net/fs71/f/2010/033/0/b/rainbow_textbox_by_sexy_colours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-1044624" y="4365104"/>
            <a:ext cx="11379200" cy="2133600"/>
          </a:xfrm>
          <a:prstGeom prst="rect">
            <a:avLst/>
          </a:prstGeom>
          <a:noFill/>
        </p:spPr>
      </p:pic>
      <p:sp>
        <p:nvSpPr>
          <p:cNvPr id="11" name="TextBox 10"/>
          <p:cNvSpPr txBox="1"/>
          <p:nvPr/>
        </p:nvSpPr>
        <p:spPr>
          <a:xfrm>
            <a:off x="1043608" y="4797152"/>
            <a:ext cx="7010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effectLst>
                  <a:glow rad="228600">
                    <a:schemeClr val="bg1"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………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2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2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2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9" descr="Afbeeldingsresultaat voor cloud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044624" y="-1683568"/>
            <a:ext cx="12192000" cy="8136904"/>
          </a:xfrm>
          <a:prstGeom prst="rect">
            <a:avLst/>
          </a:prstGeom>
          <a:noFill/>
        </p:spPr>
      </p:pic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-468560" y="-3771800"/>
            <a:ext cx="6156176" cy="122897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7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923928" y="-1251520"/>
            <a:ext cx="7969461" cy="87129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10F868"/>
              </a:clrFrom>
              <a:clrTo>
                <a:srgbClr val="10F868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-396552" y="2276872"/>
            <a:ext cx="30959375" cy="746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644008" y="-747464"/>
            <a:ext cx="6472994" cy="133975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scene3d>
            <a:camera prst="isometricOffAxis1Left"/>
            <a:lightRig rig="threePt" dir="t"/>
          </a:scene3d>
          <a:sp3d>
            <a:bevelT prst="angle"/>
          </a:sp3d>
        </p:spPr>
      </p:pic>
      <p:pic>
        <p:nvPicPr>
          <p:cNvPr id="8" name="Picture 12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00FF00"/>
              </a:clrFrom>
              <a:clrTo>
                <a:srgbClr val="00FF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-1620688" y="2852936"/>
            <a:ext cx="6624736" cy="66247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8">
            <a:hlinkClick r:id="" action="ppaction://hlinkshowjump?jump=nextslide"/>
          </p:cNvPr>
          <p:cNvSpPr/>
          <p:nvPr/>
        </p:nvSpPr>
        <p:spPr>
          <a:xfrm>
            <a:off x="7164288" y="188640"/>
            <a:ext cx="1728192" cy="6480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800" dirty="0"/>
              <a:t>Volgende</a:t>
            </a:r>
          </a:p>
        </p:txBody>
      </p:sp>
      <p:pic>
        <p:nvPicPr>
          <p:cNvPr id="10" name="Picture 9" descr="http://fc05.deviantart.net/fs71/f/2010/033/0/b/rainbow_textbox_by_sexy_colours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-1044624" y="4365104"/>
            <a:ext cx="11379200" cy="2133600"/>
          </a:xfrm>
          <a:prstGeom prst="rect">
            <a:avLst/>
          </a:prstGeom>
          <a:noFill/>
        </p:spPr>
      </p:pic>
      <p:sp>
        <p:nvSpPr>
          <p:cNvPr id="11" name="TextBox 10"/>
          <p:cNvSpPr txBox="1"/>
          <p:nvPr/>
        </p:nvSpPr>
        <p:spPr>
          <a:xfrm>
            <a:off x="1043608" y="4797152"/>
            <a:ext cx="7010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Man: </a:t>
            </a:r>
            <a:r>
              <a:rPr lang="en-US" sz="3200" dirty="0" err="1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Dus</a:t>
            </a:r>
            <a:r>
              <a:rPr lang="en-US" sz="3200" dirty="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…</a:t>
            </a:r>
            <a:r>
              <a:rPr lang="en-US" sz="3200" dirty="0" err="1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ummm</a:t>
            </a:r>
            <a:r>
              <a:rPr lang="en-US" sz="3200" dirty="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…</a:t>
            </a:r>
            <a:r>
              <a:rPr lang="en-US" sz="3200" dirty="0" err="1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kunt</a:t>
            </a:r>
            <a:r>
              <a:rPr lang="en-US" sz="3200" dirty="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 u </a:t>
            </a:r>
            <a:r>
              <a:rPr lang="en-US" sz="3200" dirty="0" err="1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één</a:t>
            </a:r>
            <a:r>
              <a:rPr lang="en-US" sz="3200" dirty="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 </a:t>
            </a:r>
            <a:r>
              <a:rPr lang="en-US" sz="3200" dirty="0" err="1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persoon</a:t>
            </a:r>
            <a:r>
              <a:rPr lang="en-US" sz="3200" dirty="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 </a:t>
            </a:r>
            <a:r>
              <a:rPr lang="en-US" sz="3200" dirty="0" err="1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opnoemen</a:t>
            </a:r>
            <a:r>
              <a:rPr lang="en-US" sz="3200" dirty="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 die de pest </a:t>
            </a:r>
            <a:r>
              <a:rPr lang="en-US" sz="3200" dirty="0" err="1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heeft</a:t>
            </a:r>
            <a:r>
              <a:rPr lang="en-US" sz="3200" dirty="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 </a:t>
            </a:r>
            <a:r>
              <a:rPr lang="en-US" sz="3200" dirty="0" err="1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overleeft</a:t>
            </a:r>
            <a:r>
              <a:rPr lang="en-US" sz="3200" dirty="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.</a:t>
            </a:r>
          </a:p>
        </p:txBody>
      </p:sp>
    </p:spTree>
  </p:cSld>
  <p:clrMapOvr>
    <a:masterClrMapping/>
  </p:clrMapOvr>
  <p:transition/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9" descr="Afbeeldingsresultaat voor cloud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044624" y="-1683568"/>
            <a:ext cx="12192000" cy="8136904"/>
          </a:xfrm>
          <a:prstGeom prst="rect">
            <a:avLst/>
          </a:prstGeom>
          <a:noFill/>
        </p:spPr>
      </p:pic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-468560" y="-3771800"/>
            <a:ext cx="6156176" cy="122897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7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923928" y="-1251520"/>
            <a:ext cx="7969461" cy="87129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10F868"/>
              </a:clrFrom>
              <a:clrTo>
                <a:srgbClr val="10F868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-396552" y="2276872"/>
            <a:ext cx="30959375" cy="746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644008" y="-747464"/>
            <a:ext cx="6472994" cy="133975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scene3d>
            <a:camera prst="isometricOffAxis1Left"/>
            <a:lightRig rig="threePt" dir="t"/>
          </a:scene3d>
          <a:sp3d>
            <a:bevelT prst="angle"/>
          </a:sp3d>
        </p:spPr>
      </p:pic>
      <p:pic>
        <p:nvPicPr>
          <p:cNvPr id="8" name="Picture 12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00FF00"/>
              </a:clrFrom>
              <a:clrTo>
                <a:srgbClr val="00FF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-1620688" y="2852936"/>
            <a:ext cx="6624736" cy="66247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Rectangle 11"/>
          <p:cNvSpPr/>
          <p:nvPr/>
        </p:nvSpPr>
        <p:spPr>
          <a:xfrm>
            <a:off x="1043608" y="2420888"/>
            <a:ext cx="6120680" cy="100811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4000" dirty="0"/>
              <a:t>Thomas Bartholin</a:t>
            </a:r>
          </a:p>
        </p:txBody>
      </p:sp>
      <p:sp>
        <p:nvSpPr>
          <p:cNvPr id="13" name="Rectangle 12"/>
          <p:cNvSpPr/>
          <p:nvPr/>
        </p:nvSpPr>
        <p:spPr>
          <a:xfrm>
            <a:off x="971600" y="836712"/>
            <a:ext cx="6192688" cy="100811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3600" dirty="0"/>
              <a:t>I.O. Watyu Dit</a:t>
            </a:r>
          </a:p>
        </p:txBody>
      </p:sp>
      <p:pic>
        <p:nvPicPr>
          <p:cNvPr id="14" name="Picture 4" descr="Gerelateerde afbeelding">
            <a:hlinkClick r:id="rId8" action="ppaction://hlinksldjump"/>
          </p:cNvPr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323528" y="2276872"/>
            <a:ext cx="1285875" cy="1466851"/>
          </a:xfrm>
          <a:prstGeom prst="rect">
            <a:avLst/>
          </a:prstGeom>
          <a:noFill/>
        </p:spPr>
      </p:pic>
      <p:pic>
        <p:nvPicPr>
          <p:cNvPr id="15" name="Picture 2" descr="Afbeeldingsresultaat voor nintendo a button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323528" y="692696"/>
            <a:ext cx="1381125" cy="1390651"/>
          </a:xfrm>
          <a:prstGeom prst="rect">
            <a:avLst/>
          </a:prstGeom>
          <a:noFill/>
        </p:spPr>
      </p:pic>
      <p:sp>
        <p:nvSpPr>
          <p:cNvPr id="16" name="Rectangle 15"/>
          <p:cNvSpPr/>
          <p:nvPr/>
        </p:nvSpPr>
        <p:spPr>
          <a:xfrm>
            <a:off x="899592" y="3789040"/>
            <a:ext cx="6264696" cy="100811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3600" dirty="0"/>
              <a:t>Norman J. Cantor</a:t>
            </a:r>
          </a:p>
        </p:txBody>
      </p:sp>
      <p:pic>
        <p:nvPicPr>
          <p:cNvPr id="17" name="Picture 6" descr="Gerelateerde afbeelding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323528" y="3645024"/>
            <a:ext cx="1362075" cy="1552576"/>
          </a:xfrm>
          <a:prstGeom prst="rect">
            <a:avLst/>
          </a:prstGeom>
          <a:noFill/>
        </p:spPr>
      </p:pic>
      <p:sp>
        <p:nvSpPr>
          <p:cNvPr id="18" name="Rectangle 17"/>
          <p:cNvSpPr/>
          <p:nvPr/>
        </p:nvSpPr>
        <p:spPr>
          <a:xfrm>
            <a:off x="899592" y="5445224"/>
            <a:ext cx="6264696" cy="100811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3600" dirty="0"/>
              <a:t>Paul Gaylord</a:t>
            </a:r>
          </a:p>
        </p:txBody>
      </p:sp>
      <p:pic>
        <p:nvPicPr>
          <p:cNvPr id="19" name="Picture 2" descr="Afbeeldingsresultaat voor nintendo button png">
            <a:hlinkClick r:id="rId14" action="ppaction://hlinksldjump"/>
          </p:cNvPr>
          <p:cNvPicPr>
            <a:picLocks noChangeAspect="1" noChangeArrowheads="1"/>
          </p:cNvPicPr>
          <p:nvPr/>
        </p:nvPicPr>
        <p:blipFill>
          <a:blip r:embed="rId15" cstate="print"/>
          <a:srcRect t="23625" r="64720" b="29126"/>
          <a:stretch>
            <a:fillRect/>
          </a:stretch>
        </p:blipFill>
        <p:spPr bwMode="auto">
          <a:xfrm>
            <a:off x="395536" y="5157192"/>
            <a:ext cx="1176131" cy="1512168"/>
          </a:xfrm>
          <a:prstGeom prst="rect">
            <a:avLst/>
          </a:prstGeom>
          <a:noFill/>
        </p:spPr>
      </p:pic>
      <p:sp>
        <p:nvSpPr>
          <p:cNvPr id="20" name="Rectangle 19"/>
          <p:cNvSpPr/>
          <p:nvPr/>
        </p:nvSpPr>
        <p:spPr>
          <a:xfrm>
            <a:off x="1115616" y="0"/>
            <a:ext cx="8784976" cy="64807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sz="3200" dirty="0"/>
              <a:t>Noem een pestlijder die de pest overwonnen heeft.</a:t>
            </a:r>
          </a:p>
        </p:txBody>
      </p:sp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9" descr="Afbeeldingsresultaat voor cloud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044624" y="-1683568"/>
            <a:ext cx="12192000" cy="8136904"/>
          </a:xfrm>
          <a:prstGeom prst="rect">
            <a:avLst/>
          </a:prstGeom>
          <a:noFill/>
        </p:spPr>
      </p:pic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-468560" y="-3771800"/>
            <a:ext cx="6156176" cy="122897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7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923928" y="-1251520"/>
            <a:ext cx="7969461" cy="87129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10F868"/>
              </a:clrFrom>
              <a:clrTo>
                <a:srgbClr val="10F868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-396552" y="2276872"/>
            <a:ext cx="30959375" cy="746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644008" y="-747464"/>
            <a:ext cx="6472994" cy="133975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scene3d>
            <a:camera prst="isometricOffAxis1Left"/>
            <a:lightRig rig="threePt" dir="t"/>
          </a:scene3d>
          <a:sp3d>
            <a:bevelT prst="angle"/>
          </a:sp3d>
        </p:spPr>
      </p:pic>
      <p:pic>
        <p:nvPicPr>
          <p:cNvPr id="8" name="Picture 12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00FF00"/>
              </a:clrFrom>
              <a:clrTo>
                <a:srgbClr val="00FF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-1620688" y="2852936"/>
            <a:ext cx="6624736" cy="66247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9" descr="http://fc05.deviantart.net/fs71/f/2010/033/0/b/rainbow_textbox_by_sexy_colours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-1044624" y="4365104"/>
            <a:ext cx="11379200" cy="2133600"/>
          </a:xfrm>
          <a:prstGeom prst="rect">
            <a:avLst/>
          </a:prstGeom>
          <a:noFill/>
        </p:spPr>
      </p:pic>
      <p:sp>
        <p:nvSpPr>
          <p:cNvPr id="11" name="TextBox 10"/>
          <p:cNvSpPr txBox="1"/>
          <p:nvPr/>
        </p:nvSpPr>
        <p:spPr>
          <a:xfrm>
            <a:off x="1043608" y="4797152"/>
            <a:ext cx="7010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Jan: </a:t>
            </a:r>
            <a:r>
              <a:rPr lang="en-US" sz="3200" dirty="0" err="1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Ja</a:t>
            </a:r>
            <a:r>
              <a:rPr lang="en-US" sz="3200" dirty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, </a:t>
            </a:r>
            <a:r>
              <a:rPr lang="en-US" sz="3200" dirty="0" err="1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hij</a:t>
            </a:r>
            <a:r>
              <a:rPr lang="en-US" sz="3200" dirty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 </a:t>
            </a:r>
            <a:r>
              <a:rPr lang="en-US" sz="3200" dirty="0" err="1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heet</a:t>
            </a:r>
            <a:r>
              <a:rPr lang="en-US" sz="3200" dirty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 I.O. </a:t>
            </a:r>
            <a:r>
              <a:rPr lang="en-US" sz="3200" dirty="0" err="1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Watyu</a:t>
            </a:r>
            <a:r>
              <a:rPr lang="en-US" sz="3200" dirty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 </a:t>
            </a:r>
            <a:r>
              <a:rPr lang="en-US" sz="3200" dirty="0" err="1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Dit</a:t>
            </a:r>
            <a:r>
              <a:rPr lang="en-US" sz="3200" dirty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.</a:t>
            </a:r>
          </a:p>
        </p:txBody>
      </p:sp>
    </p:spTree>
  </p:cSld>
  <p:clrMapOvr>
    <a:masterClrMapping/>
  </p:clrMapOvr>
  <p:transition advTm="1000"/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6" name="Picture 2" descr="Gerelateerde afbeelding"/>
          <p:cNvPicPr>
            <a:picLocks noChangeAspect="1" noChangeArrowheads="1" noCrop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3"/>
          </a:xfrm>
          <a:prstGeom prst="rect">
            <a:avLst/>
          </a:prstGeom>
          <a:noFill/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796136" y="3501008"/>
            <a:ext cx="504056" cy="1109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advTm="6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300000" y="30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3600000">
                                      <p:cBhvr>
                                        <p:cTn id="13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4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1.48148E-6 C -0.04653 -0.0412 -0.10208 -0.03403 -0.15712 -0.0382 C -0.20955 -0.04213 -0.26181 -0.04445 -0.31424 -0.04769 C -0.38333 -0.04445 -0.45243 -0.04375 -0.52135 -0.0382 C -0.56997 -0.03426 -0.53385 -0.03264 -0.56424 -0.00949 C -0.5849 0.00625 -0.60608 0.01157 -0.62865 0.01898 C -0.69861 0.06551 -0.61094 0.00856 -0.69288 0.05718 C -0.70243 0.06296 -0.71146 0.0713 -0.72135 0.07616 C -0.76563 0.09815 -0.81424 0.10486 -0.85712 0.13333 C -0.88108 0.1493 -0.8901 0.17037 -0.91424 0.19051 C -0.92066 0.19583 -0.92865 0.19676 -0.93576 0.2 C -0.94045 0.20949 -0.9434 0.22106 -0.95 0.22847 C -0.95816 0.2375 -0.96944 0.24028 -0.97865 0.24768 C -0.9816 0.25 -0.98333 0.25393 -0.98576 0.25718 " pathEditMode="relative" ptsTypes="fffffffffffffA">
                                      <p:cBhvr>
                                        <p:cTn id="15" dur="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16600" dirty="0"/>
              <a:t>GAME OVER</a:t>
            </a:r>
          </a:p>
        </p:txBody>
      </p:sp>
      <p:sp>
        <p:nvSpPr>
          <p:cNvPr id="3" name="Rectangle 2">
            <a:hlinkClick r:id="rId2" action="ppaction://hlinksldjump"/>
          </p:cNvPr>
          <p:cNvSpPr/>
          <p:nvPr/>
        </p:nvSpPr>
        <p:spPr>
          <a:xfrm>
            <a:off x="1979712" y="0"/>
            <a:ext cx="4824536" cy="93610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800" dirty="0"/>
              <a:t>Druk hier om nog een keer te proberen</a:t>
            </a:r>
          </a:p>
        </p:txBody>
      </p:sp>
    </p:spTree>
  </p:cSld>
  <p:clrMapOvr>
    <a:masterClrMapping/>
  </p:clrMapOvr>
  <p:transition advClick="0"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9" descr="Afbeeldingsresultaat voor cloud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044624" y="-1683568"/>
            <a:ext cx="12192000" cy="8136904"/>
          </a:xfrm>
          <a:prstGeom prst="rect">
            <a:avLst/>
          </a:prstGeom>
          <a:noFill/>
        </p:spPr>
      </p:pic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-468560" y="-3771800"/>
            <a:ext cx="6156176" cy="122897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7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923928" y="-1251520"/>
            <a:ext cx="7969461" cy="87129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10F868"/>
              </a:clrFrom>
              <a:clrTo>
                <a:srgbClr val="10F868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-396552" y="2276872"/>
            <a:ext cx="30959375" cy="746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644008" y="-747464"/>
            <a:ext cx="6472994" cy="133975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scene3d>
            <a:camera prst="isometricOffAxis1Left"/>
            <a:lightRig rig="threePt" dir="t"/>
          </a:scene3d>
          <a:sp3d>
            <a:bevelT prst="angle"/>
          </a:sp3d>
        </p:spPr>
      </p:pic>
      <p:pic>
        <p:nvPicPr>
          <p:cNvPr id="8" name="Picture 12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00FF00"/>
              </a:clrFrom>
              <a:clrTo>
                <a:srgbClr val="00FF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-1620688" y="2852936"/>
            <a:ext cx="6624736" cy="66247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9" descr="http://fc05.deviantart.net/fs71/f/2010/033/0/b/rainbow_textbox_by_sexy_colours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-1044624" y="4365104"/>
            <a:ext cx="11379200" cy="2133600"/>
          </a:xfrm>
          <a:prstGeom prst="rect">
            <a:avLst/>
          </a:prstGeom>
          <a:noFill/>
        </p:spPr>
      </p:pic>
      <p:sp>
        <p:nvSpPr>
          <p:cNvPr id="11" name="TextBox 10"/>
          <p:cNvSpPr txBox="1"/>
          <p:nvPr/>
        </p:nvSpPr>
        <p:spPr>
          <a:xfrm>
            <a:off x="1043608" y="4797152"/>
            <a:ext cx="7010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Jan: </a:t>
            </a:r>
            <a:r>
              <a:rPr lang="en-US" sz="3200" dirty="0" err="1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Ja</a:t>
            </a:r>
            <a:r>
              <a:rPr lang="en-US" sz="3200" dirty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, Thomas </a:t>
            </a:r>
            <a:r>
              <a:rPr lang="en-US" sz="3200" dirty="0" err="1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Bartholin</a:t>
            </a:r>
            <a:r>
              <a:rPr lang="en-US" sz="3200" dirty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.</a:t>
            </a:r>
          </a:p>
        </p:txBody>
      </p:sp>
    </p:spTree>
  </p:cSld>
  <p:clrMapOvr>
    <a:masterClrMapping/>
  </p:clrMapOvr>
  <p:transition advTm="1000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fbeeldingsresultaat voor de pest"/>
          <p:cNvPicPr>
            <a:picLocks noChangeAspect="1" noChangeArrowheads="1"/>
          </p:cNvPicPr>
          <p:nvPr/>
        </p:nvPicPr>
        <p:blipFill rotWithShape="1">
          <a:blip r:embed="rId2" cstate="print">
            <a:lum bright="-100000"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 bwMode="auto">
          <a:xfrm rot="5400000">
            <a:off x="1137875" y="-1148122"/>
            <a:ext cx="6868243" cy="9144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kstvak 2"/>
          <p:cNvSpPr txBox="1"/>
          <p:nvPr/>
        </p:nvSpPr>
        <p:spPr>
          <a:xfrm>
            <a:off x="0" y="0"/>
            <a:ext cx="9236696" cy="424731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nl-BE" sz="1600" dirty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  <a:latin typeface="Algerian" panose="04020705040A02060702" pitchFamily="82" charset="0"/>
              </a:rPr>
              <a:t>Websites:</a:t>
            </a:r>
          </a:p>
          <a:p>
            <a:endParaRPr lang="nl-BE" sz="1600" dirty="0">
              <a:effectLst>
                <a:outerShdw blurRad="50800" dist="38100" algn="l" rotWithShape="0">
                  <a:prstClr val="black">
                    <a:alpha val="40000"/>
                  </a:prstClr>
                </a:outerShdw>
                <a:reflection blurRad="6350" stA="55000" endA="300" endPos="45500" dir="5400000" sy="-100000" algn="bl" rotWithShape="0"/>
              </a:effectLst>
              <a:latin typeface="Algerian" panose="04020705040A02060702" pitchFamily="82" charset="0"/>
            </a:endParaRPr>
          </a:p>
          <a:p>
            <a:r>
              <a:rPr lang="nl-BE" sz="1600" dirty="0">
                <a:solidFill>
                  <a:schemeClr val="bg1"/>
                </a:solidFill>
              </a:rPr>
              <a:t>https://nl.wikipedia.org/wiki/Pest_(ziekte)</a:t>
            </a:r>
          </a:p>
          <a:p>
            <a:r>
              <a:rPr lang="nl-BE" sz="1600" dirty="0">
                <a:solidFill>
                  <a:schemeClr val="bg1"/>
                </a:solidFill>
              </a:rPr>
              <a:t>http://kwikkel.be/Addenda/Jonkvrouw/Jonkvrouw/Groep_2_pest.html</a:t>
            </a:r>
          </a:p>
          <a:p>
            <a:r>
              <a:rPr lang="nl-BE" sz="1600" dirty="0">
                <a:solidFill>
                  <a:schemeClr val="bg1"/>
                </a:solidFill>
              </a:rPr>
              <a:t>https://www.hln.be/nieuws/buitenland/waarom-sterven-er-nog-steeds-amerikanen-aan-de-pest~aba01eee/</a:t>
            </a:r>
          </a:p>
          <a:p>
            <a:r>
              <a:rPr lang="nl-BE" sz="1600" dirty="0">
                <a:solidFill>
                  <a:schemeClr val="bg1"/>
                </a:solidFill>
              </a:rPr>
              <a:t>https://mens-en-gezondheid.infonu.nl/ziekten/14285-yersinia-pestis.html</a:t>
            </a:r>
          </a:p>
          <a:p>
            <a:r>
              <a:rPr lang="nl-BE" sz="1600" dirty="0">
                <a:solidFill>
                  <a:schemeClr val="bg1"/>
                </a:solidFill>
              </a:rPr>
              <a:t>https://erwinkompanje.wordpress.com/pest-artsen/</a:t>
            </a:r>
          </a:p>
          <a:p>
            <a:r>
              <a:rPr lang="nl-BE" sz="1600" dirty="0">
                <a:solidFill>
                  <a:schemeClr val="bg1"/>
                </a:solidFill>
              </a:rPr>
              <a:t>https://www.nieuwsblad.be/cnt/dmf20170727_02989728</a:t>
            </a:r>
          </a:p>
          <a:p>
            <a:r>
              <a:rPr lang="nl-BE" sz="1600" dirty="0">
                <a:solidFill>
                  <a:schemeClr val="bg1"/>
                </a:solidFill>
              </a:rPr>
              <a:t>https://bulbapedia.bulbagarden.net/wiki/Aromatisse_(Pok%C3%A9mon)</a:t>
            </a:r>
          </a:p>
          <a:p>
            <a:r>
              <a:rPr lang="nl-BE" sz="1600" dirty="0">
                <a:solidFill>
                  <a:schemeClr val="bg1"/>
                </a:solidFill>
              </a:rPr>
              <a:t>http://shovelknight.wikia.com/wiki/Plague_Knight</a:t>
            </a:r>
          </a:p>
          <a:p>
            <a:r>
              <a:rPr lang="nl-BE" sz="1600" dirty="0">
                <a:solidFill>
                  <a:schemeClr val="bg1"/>
                </a:solidFill>
              </a:rPr>
              <a:t>https://isgeschiedenis.nl/nieuws/middeleeuwse-oorzaken-en-behandelingen-van-de-pest</a:t>
            </a:r>
          </a:p>
          <a:p>
            <a:r>
              <a:rPr lang="nl-BE" sz="1600" dirty="0">
                <a:solidFill>
                  <a:schemeClr val="bg1"/>
                </a:solidFill>
              </a:rPr>
              <a:t>http://middeleeuwen.areinders.nl/html/6__de_pest.html</a:t>
            </a:r>
          </a:p>
          <a:p>
            <a:r>
              <a:rPr lang="nl-BE" sz="1600" dirty="0">
                <a:solidFill>
                  <a:schemeClr val="bg1"/>
                </a:solidFill>
              </a:rPr>
              <a:t>https://www.demorgen.be/buitenland/waarom-sterven-er-nog-steeds-amerikanen-aan-de-pest-bba01eee/</a:t>
            </a:r>
          </a:p>
          <a:p>
            <a:r>
              <a:rPr lang="nl-BE" sz="1400" dirty="0">
                <a:solidFill>
                  <a:schemeClr val="bg1"/>
                </a:solidFill>
              </a:rPr>
              <a:t>https://geneeskundeinvroegeretijden.webnode.nl/geneeskunde-in-vroegere-tijden/geneeskunde-in-de-middeleeuwen</a:t>
            </a:r>
            <a:endParaRPr lang="nl-BE" sz="1600" dirty="0">
              <a:solidFill>
                <a:schemeClr val="bg1"/>
              </a:solidFill>
            </a:endParaRPr>
          </a:p>
          <a:p>
            <a:r>
              <a:rPr lang="nl-BE" sz="1600" dirty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  <a:latin typeface="Algerian" panose="04020705040A02060702" pitchFamily="82" charset="0"/>
              </a:rPr>
              <a:t>boek:</a:t>
            </a:r>
          </a:p>
          <a:p>
            <a:r>
              <a:rPr lang="nl-BE" sz="1600" dirty="0">
                <a:solidFill>
                  <a:schemeClr val="bg1"/>
                </a:solidFill>
              </a:rPr>
              <a:t>De Zwarte Dood: Hoe de pest de wereld veranderde</a:t>
            </a:r>
          </a:p>
          <a:p>
            <a:r>
              <a:rPr lang="nl-BE" sz="1600" dirty="0">
                <a:solidFill>
                  <a:schemeClr val="bg1"/>
                </a:solidFill>
              </a:rPr>
              <a:t>van Norman F. Cantor</a:t>
            </a:r>
          </a:p>
        </p:txBody>
      </p:sp>
      <p:pic>
        <p:nvPicPr>
          <p:cNvPr id="4" name="Picture 2" descr="Afbeeldingsresultaat voor de zwarte dood hoe de pest de wereld veranderde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67744" y="4005064"/>
            <a:ext cx="1698356" cy="2664296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 prst="angle"/>
          </a:sp3d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44008" y="3573016"/>
            <a:ext cx="4176464" cy="313234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ransition>
    <p:pull dir="d"/>
  </p:transition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6" name="Picture 2" descr="Gerelateerde afbeelding"/>
          <p:cNvPicPr>
            <a:picLocks noChangeAspect="1" noChangeArrowheads="1" noCrop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3"/>
          </a:xfrm>
          <a:prstGeom prst="rect">
            <a:avLst/>
          </a:prstGeom>
          <a:noFill/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796136" y="3501008"/>
            <a:ext cx="504056" cy="1109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advTm="6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300000" y="30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3600000">
                                      <p:cBhvr>
                                        <p:cTn id="13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4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1.48148E-6 C -0.04653 -0.0412 -0.10208 -0.03403 -0.15712 -0.0382 C -0.20955 -0.04213 -0.26181 -0.04445 -0.31424 -0.04769 C -0.38333 -0.04445 -0.45243 -0.04375 -0.52135 -0.0382 C -0.56997 -0.03426 -0.53385 -0.03264 -0.56424 -0.00949 C -0.5849 0.00625 -0.60608 0.01157 -0.62865 0.01898 C -0.69861 0.06551 -0.61094 0.00856 -0.69288 0.05718 C -0.70243 0.06296 -0.71146 0.0713 -0.72135 0.07616 C -0.76563 0.09815 -0.81424 0.10486 -0.85712 0.13333 C -0.88108 0.1493 -0.8901 0.17037 -0.91424 0.19051 C -0.92066 0.19583 -0.92865 0.19676 -0.93576 0.2 C -0.94045 0.20949 -0.9434 0.22106 -0.95 0.22847 C -0.95816 0.2375 -0.96944 0.24028 -0.97865 0.24768 C -0.9816 0.25 -0.98333 0.25393 -0.98576 0.25718 " pathEditMode="relative" ptsTypes="fffffffffffffA">
                                      <p:cBhvr>
                                        <p:cTn id="15" dur="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16600" dirty="0"/>
              <a:t>GAME OVER</a:t>
            </a:r>
          </a:p>
        </p:txBody>
      </p:sp>
      <p:sp>
        <p:nvSpPr>
          <p:cNvPr id="3" name="Rectangle 2">
            <a:hlinkClick r:id="rId2" action="ppaction://hlinksldjump"/>
          </p:cNvPr>
          <p:cNvSpPr/>
          <p:nvPr/>
        </p:nvSpPr>
        <p:spPr>
          <a:xfrm>
            <a:off x="1979712" y="0"/>
            <a:ext cx="4824536" cy="93610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800" dirty="0"/>
              <a:t>Druk hier om nog een keer te proberen</a:t>
            </a:r>
          </a:p>
        </p:txBody>
      </p:sp>
    </p:spTree>
  </p:cSld>
  <p:clrMapOvr>
    <a:masterClrMapping/>
  </p:clrMapOvr>
  <p:transition advClick="0"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9" descr="Afbeeldingsresultaat voor cloud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044624" y="-1683568"/>
            <a:ext cx="12192000" cy="8136904"/>
          </a:xfrm>
          <a:prstGeom prst="rect">
            <a:avLst/>
          </a:prstGeom>
          <a:noFill/>
        </p:spPr>
      </p:pic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-468560" y="-3771800"/>
            <a:ext cx="6156176" cy="122897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7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923928" y="-1251520"/>
            <a:ext cx="7969461" cy="87129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10F868"/>
              </a:clrFrom>
              <a:clrTo>
                <a:srgbClr val="10F868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-396552" y="2276872"/>
            <a:ext cx="30959375" cy="746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644008" y="-747464"/>
            <a:ext cx="6472994" cy="133975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scene3d>
            <a:camera prst="isometricOffAxis1Left"/>
            <a:lightRig rig="threePt" dir="t"/>
          </a:scene3d>
          <a:sp3d>
            <a:bevelT prst="angle"/>
          </a:sp3d>
        </p:spPr>
      </p:pic>
      <p:pic>
        <p:nvPicPr>
          <p:cNvPr id="8" name="Picture 12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00FF00"/>
              </a:clrFrom>
              <a:clrTo>
                <a:srgbClr val="00FF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-1620688" y="2852936"/>
            <a:ext cx="6624736" cy="66247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9" descr="http://fc05.deviantart.net/fs71/f/2010/033/0/b/rainbow_textbox_by_sexy_colours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-1044624" y="4365104"/>
            <a:ext cx="11379200" cy="2133600"/>
          </a:xfrm>
          <a:prstGeom prst="rect">
            <a:avLst/>
          </a:prstGeom>
          <a:noFill/>
        </p:spPr>
      </p:pic>
      <p:sp>
        <p:nvSpPr>
          <p:cNvPr id="11" name="TextBox 10"/>
          <p:cNvSpPr txBox="1"/>
          <p:nvPr/>
        </p:nvSpPr>
        <p:spPr>
          <a:xfrm>
            <a:off x="1043608" y="4797152"/>
            <a:ext cx="7010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Jan: Norman J. Cantor</a:t>
            </a:r>
          </a:p>
        </p:txBody>
      </p:sp>
      <p:sp>
        <p:nvSpPr>
          <p:cNvPr id="12" name="Rectangle 11">
            <a:hlinkClick r:id="" action="ppaction://hlinkshowjump?jump=nextslide"/>
          </p:cNvPr>
          <p:cNvSpPr/>
          <p:nvPr/>
        </p:nvSpPr>
        <p:spPr>
          <a:xfrm>
            <a:off x="7164288" y="188640"/>
            <a:ext cx="1728192" cy="6480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800" dirty="0"/>
              <a:t>Volgende</a:t>
            </a:r>
          </a:p>
        </p:txBody>
      </p:sp>
    </p:spTree>
  </p:cSld>
  <p:clrMapOvr>
    <a:masterClrMapping/>
  </p:clrMapOvr>
  <p:transition/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9" descr="Afbeeldingsresultaat voor cloud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044624" y="-1683568"/>
            <a:ext cx="12192000" cy="8136904"/>
          </a:xfrm>
          <a:prstGeom prst="rect">
            <a:avLst/>
          </a:prstGeom>
          <a:noFill/>
        </p:spPr>
      </p:pic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-468560" y="-3771800"/>
            <a:ext cx="6156176" cy="122897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7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923928" y="-1251520"/>
            <a:ext cx="7969461" cy="87129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10F868"/>
              </a:clrFrom>
              <a:clrTo>
                <a:srgbClr val="10F868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-396552" y="2276872"/>
            <a:ext cx="30959375" cy="746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644008" y="-747464"/>
            <a:ext cx="6472994" cy="133975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scene3d>
            <a:camera prst="isometricOffAxis1Left"/>
            <a:lightRig rig="threePt" dir="t"/>
          </a:scene3d>
          <a:sp3d>
            <a:bevelT prst="angle"/>
          </a:sp3d>
        </p:spPr>
      </p:pic>
      <p:pic>
        <p:nvPicPr>
          <p:cNvPr id="8" name="Picture 12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00FF00"/>
              </a:clrFrom>
              <a:clrTo>
                <a:srgbClr val="00FF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-1620688" y="2852936"/>
            <a:ext cx="6624736" cy="66247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9" descr="http://fc05.deviantart.net/fs71/f/2010/033/0/b/rainbow_textbox_by_sexy_colours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-1044624" y="4365104"/>
            <a:ext cx="11379200" cy="2133600"/>
          </a:xfrm>
          <a:prstGeom prst="rect">
            <a:avLst/>
          </a:prstGeom>
          <a:noFill/>
        </p:spPr>
      </p:pic>
      <p:sp>
        <p:nvSpPr>
          <p:cNvPr id="11" name="TextBox 10"/>
          <p:cNvSpPr txBox="1"/>
          <p:nvPr/>
        </p:nvSpPr>
        <p:spPr>
          <a:xfrm>
            <a:off x="1043608" y="4797152"/>
            <a:ext cx="70104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Man: </a:t>
            </a:r>
            <a:r>
              <a:rPr lang="en-US" sz="3200" dirty="0" err="1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Bedoelt</a:t>
            </a:r>
            <a:r>
              <a:rPr lang="en-US" sz="3200" dirty="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 u </a:t>
            </a:r>
            <a:r>
              <a:rPr lang="en-US" sz="3200" dirty="0" err="1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niet</a:t>
            </a:r>
            <a:r>
              <a:rPr lang="en-US" sz="3200" dirty="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 Norman F. Cantor?</a:t>
            </a:r>
          </a:p>
        </p:txBody>
      </p:sp>
      <p:sp>
        <p:nvSpPr>
          <p:cNvPr id="12" name="Rectangle 11">
            <a:hlinkClick r:id="" action="ppaction://hlinkshowjump?jump=nextslide"/>
          </p:cNvPr>
          <p:cNvSpPr/>
          <p:nvPr/>
        </p:nvSpPr>
        <p:spPr>
          <a:xfrm>
            <a:off x="7164288" y="188640"/>
            <a:ext cx="1728192" cy="6480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800" dirty="0"/>
              <a:t>Volgende</a:t>
            </a:r>
          </a:p>
        </p:txBody>
      </p:sp>
    </p:spTree>
  </p:cSld>
  <p:clrMapOvr>
    <a:masterClrMapping/>
  </p:clrMapOvr>
  <p:transition/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9" descr="Afbeeldingsresultaat voor cloud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044624" y="-1683568"/>
            <a:ext cx="12192000" cy="8136904"/>
          </a:xfrm>
          <a:prstGeom prst="rect">
            <a:avLst/>
          </a:prstGeom>
          <a:noFill/>
        </p:spPr>
      </p:pic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-468560" y="-3771800"/>
            <a:ext cx="6156176" cy="122897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7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923928" y="-1251520"/>
            <a:ext cx="7969461" cy="87129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10F868"/>
              </a:clrFrom>
              <a:clrTo>
                <a:srgbClr val="10F868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-396552" y="2276872"/>
            <a:ext cx="30959375" cy="746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644008" y="-747464"/>
            <a:ext cx="6472994" cy="133975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scene3d>
            <a:camera prst="isometricOffAxis1Left"/>
            <a:lightRig rig="threePt" dir="t"/>
          </a:scene3d>
          <a:sp3d>
            <a:bevelT prst="angle"/>
          </a:sp3d>
        </p:spPr>
      </p:pic>
      <p:pic>
        <p:nvPicPr>
          <p:cNvPr id="8" name="Picture 12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00FF00"/>
              </a:clrFrom>
              <a:clrTo>
                <a:srgbClr val="00FF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-1620688" y="2852936"/>
            <a:ext cx="6624736" cy="66247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9" descr="http://fc05.deviantart.net/fs71/f/2010/033/0/b/rainbow_textbox_by_sexy_colours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-1044624" y="4365104"/>
            <a:ext cx="11379200" cy="2133600"/>
          </a:xfrm>
          <a:prstGeom prst="rect">
            <a:avLst/>
          </a:prstGeom>
          <a:noFill/>
        </p:spPr>
      </p:pic>
      <p:sp>
        <p:nvSpPr>
          <p:cNvPr id="11" name="TextBox 10"/>
          <p:cNvSpPr txBox="1"/>
          <p:nvPr/>
        </p:nvSpPr>
        <p:spPr>
          <a:xfrm>
            <a:off x="1043608" y="4797152"/>
            <a:ext cx="7010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Jan: Mi-</a:t>
            </a:r>
          </a:p>
        </p:txBody>
      </p:sp>
    </p:spTree>
  </p:cSld>
  <p:clrMapOvr>
    <a:masterClrMapping/>
  </p:clrMapOvr>
  <p:transition advTm="1000"/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6" name="Picture 2" descr="Gerelateerde afbeelding"/>
          <p:cNvPicPr>
            <a:picLocks noChangeAspect="1" noChangeArrowheads="1" noCrop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3"/>
          </a:xfrm>
          <a:prstGeom prst="rect">
            <a:avLst/>
          </a:prstGeom>
          <a:noFill/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796136" y="3501008"/>
            <a:ext cx="504056" cy="1109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advTm="6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300000" y="30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3600000">
                                      <p:cBhvr>
                                        <p:cTn id="13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4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1.48148E-6 C -0.04653 -0.0412 -0.10208 -0.03403 -0.15712 -0.0382 C -0.20955 -0.04213 -0.26181 -0.04445 -0.31424 -0.04769 C -0.38333 -0.04445 -0.45243 -0.04375 -0.52135 -0.0382 C -0.56997 -0.03426 -0.53385 -0.03264 -0.56424 -0.00949 C -0.5849 0.00625 -0.60608 0.01157 -0.62865 0.01898 C -0.69861 0.06551 -0.61094 0.00856 -0.69288 0.05718 C -0.70243 0.06296 -0.71146 0.0713 -0.72135 0.07616 C -0.76563 0.09815 -0.81424 0.10486 -0.85712 0.13333 C -0.88108 0.1493 -0.8901 0.17037 -0.91424 0.19051 C -0.92066 0.19583 -0.92865 0.19676 -0.93576 0.2 C -0.94045 0.20949 -0.9434 0.22106 -0.95 0.22847 C -0.95816 0.2375 -0.96944 0.24028 -0.97865 0.24768 C -0.9816 0.25 -0.98333 0.25393 -0.98576 0.25718 " pathEditMode="relative" ptsTypes="fffffffffffffA">
                                      <p:cBhvr>
                                        <p:cTn id="15" dur="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9" descr="Afbeeldingsresultaat voor cloud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044624" y="-1683568"/>
            <a:ext cx="12192000" cy="8136904"/>
          </a:xfrm>
          <a:prstGeom prst="rect">
            <a:avLst/>
          </a:prstGeom>
          <a:noFill/>
        </p:spPr>
      </p:pic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-468560" y="-3771800"/>
            <a:ext cx="6156176" cy="122897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7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923928" y="-1251520"/>
            <a:ext cx="7969461" cy="87129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10F868"/>
              </a:clrFrom>
              <a:clrTo>
                <a:srgbClr val="10F868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-396552" y="2276872"/>
            <a:ext cx="30959375" cy="746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644008" y="-747464"/>
            <a:ext cx="6472994" cy="133975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scene3d>
            <a:camera prst="isometricOffAxis1Left"/>
            <a:lightRig rig="threePt" dir="t"/>
          </a:scene3d>
          <a:sp3d>
            <a:bevelT prst="angle"/>
          </a:sp3d>
        </p:spPr>
      </p:pic>
      <p:pic>
        <p:nvPicPr>
          <p:cNvPr id="8" name="Picture 12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00FF00"/>
              </a:clrFrom>
              <a:clrTo>
                <a:srgbClr val="00FF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-1620688" y="2852936"/>
            <a:ext cx="6624736" cy="66247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8">
            <a:hlinkClick r:id="" action="ppaction://hlinkshowjump?jump=nextslide"/>
          </p:cNvPr>
          <p:cNvSpPr/>
          <p:nvPr/>
        </p:nvSpPr>
        <p:spPr>
          <a:xfrm>
            <a:off x="7164288" y="188640"/>
            <a:ext cx="1728192" cy="6480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800" dirty="0"/>
              <a:t>Volgende</a:t>
            </a:r>
          </a:p>
        </p:txBody>
      </p:sp>
      <p:pic>
        <p:nvPicPr>
          <p:cNvPr id="10" name="Picture 9" descr="http://fc05.deviantart.net/fs71/f/2010/033/0/b/rainbow_textbox_by_sexy_colours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-1044624" y="4365104"/>
            <a:ext cx="11379200" cy="2133600"/>
          </a:xfrm>
          <a:prstGeom prst="rect">
            <a:avLst/>
          </a:prstGeom>
          <a:noFill/>
        </p:spPr>
      </p:pic>
      <p:sp>
        <p:nvSpPr>
          <p:cNvPr id="11" name="TextBox 10"/>
          <p:cNvSpPr txBox="1"/>
          <p:nvPr/>
        </p:nvSpPr>
        <p:spPr>
          <a:xfrm>
            <a:off x="1043608" y="4797152"/>
            <a:ext cx="7010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Jan: </a:t>
            </a:r>
            <a:r>
              <a:rPr lang="en-US" sz="3200" dirty="0" err="1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Ja</a:t>
            </a:r>
            <a:r>
              <a:rPr lang="en-US" sz="3200" dirty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, Paul Gaylord.</a:t>
            </a:r>
          </a:p>
        </p:txBody>
      </p:sp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9" descr="Afbeeldingsresultaat voor cloud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044624" y="-1683568"/>
            <a:ext cx="12192000" cy="8136904"/>
          </a:xfrm>
          <a:prstGeom prst="rect">
            <a:avLst/>
          </a:prstGeom>
          <a:noFill/>
        </p:spPr>
      </p:pic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-468560" y="-3771800"/>
            <a:ext cx="6156176" cy="122897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7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923928" y="-1251520"/>
            <a:ext cx="7969461" cy="87129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10F868"/>
              </a:clrFrom>
              <a:clrTo>
                <a:srgbClr val="10F868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-396552" y="2276872"/>
            <a:ext cx="30959375" cy="746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644008" y="-747464"/>
            <a:ext cx="6472994" cy="133975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scene3d>
            <a:camera prst="isometricOffAxis1Left"/>
            <a:lightRig rig="threePt" dir="t"/>
          </a:scene3d>
          <a:sp3d>
            <a:bevelT prst="angle"/>
          </a:sp3d>
        </p:spPr>
      </p:pic>
      <p:pic>
        <p:nvPicPr>
          <p:cNvPr id="8" name="Picture 12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00FF00"/>
              </a:clrFrom>
              <a:clrTo>
                <a:srgbClr val="00FF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-1620688" y="2852936"/>
            <a:ext cx="6624736" cy="66247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8">
            <a:hlinkClick r:id="" action="ppaction://hlinkshowjump?jump=nextslide"/>
          </p:cNvPr>
          <p:cNvSpPr/>
          <p:nvPr/>
        </p:nvSpPr>
        <p:spPr>
          <a:xfrm>
            <a:off x="7164288" y="188640"/>
            <a:ext cx="1728192" cy="6480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800" dirty="0"/>
              <a:t>Volgende</a:t>
            </a:r>
          </a:p>
        </p:txBody>
      </p:sp>
      <p:pic>
        <p:nvPicPr>
          <p:cNvPr id="10" name="Picture 9" descr="http://fc05.deviantart.net/fs71/f/2010/033/0/b/rainbow_textbox_by_sexy_colours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-1044624" y="4365104"/>
            <a:ext cx="11379200" cy="2133600"/>
          </a:xfrm>
          <a:prstGeom prst="rect">
            <a:avLst/>
          </a:prstGeom>
          <a:noFill/>
        </p:spPr>
      </p:pic>
      <p:sp>
        <p:nvSpPr>
          <p:cNvPr id="11" name="TextBox 10"/>
          <p:cNvSpPr txBox="1"/>
          <p:nvPr/>
        </p:nvSpPr>
        <p:spPr>
          <a:xfrm>
            <a:off x="1043608" y="4797152"/>
            <a:ext cx="7010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Man: Huh…</a:t>
            </a:r>
          </a:p>
        </p:txBody>
      </p:sp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057" name="Picture 9" descr="Afbeeldingsresultaat voor cloud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044624" y="-1683568"/>
            <a:ext cx="12192000" cy="6858001"/>
          </a:xfrm>
          <a:prstGeom prst="rect">
            <a:avLst/>
          </a:prstGeom>
          <a:noFill/>
        </p:spPr>
      </p:pic>
      <p:pic>
        <p:nvPicPr>
          <p:cNvPr id="130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5400000">
            <a:off x="2821495" y="535498"/>
            <a:ext cx="3501009" cy="914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0053" name="Picture 5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-324544" y="-747464"/>
            <a:ext cx="2590800" cy="517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flipH="1">
            <a:off x="6876256" y="-531440"/>
            <a:ext cx="2590800" cy="517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0055" name="Picture 7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004048" y="548680"/>
            <a:ext cx="3267075" cy="3571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7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131840" y="548680"/>
            <a:ext cx="3267075" cy="3571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7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11560" y="476672"/>
            <a:ext cx="3267075" cy="3571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0050" name="Picture 2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10F868"/>
              </a:clrFrom>
              <a:clrTo>
                <a:srgbClr val="10F868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-2124744" y="1916832"/>
            <a:ext cx="13309875" cy="32103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123728" y="0"/>
            <a:ext cx="3083112" cy="6381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scene3d>
            <a:camera prst="isometricOffAxis2Right"/>
            <a:lightRig rig="threePt" dir="t"/>
          </a:scene3d>
        </p:spPr>
      </p:pic>
      <p:pic>
        <p:nvPicPr>
          <p:cNvPr id="16" name="Picture 12"/>
          <p:cNvPicPr>
            <a:picLocks noChangeAspect="1" noChangeArrowheads="1"/>
          </p:cNvPicPr>
          <p:nvPr/>
        </p:nvPicPr>
        <p:blipFill>
          <a:blip r:embed="rId8" cstate="print">
            <a:clrChange>
              <a:clrFrom>
                <a:srgbClr val="00FF00"/>
              </a:clrFrom>
              <a:clrTo>
                <a:srgbClr val="00FF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-396552" y="2636912"/>
            <a:ext cx="3384376" cy="33843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12"/>
          <p:cNvPicPr>
            <a:picLocks noChangeAspect="1" noChangeArrowheads="1"/>
          </p:cNvPicPr>
          <p:nvPr/>
        </p:nvPicPr>
        <p:blipFill>
          <a:blip r:embed="rId8" cstate="print">
            <a:clrChange>
              <a:clrFrom>
                <a:srgbClr val="00FF00"/>
              </a:clrFrom>
              <a:clrTo>
                <a:srgbClr val="00FF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076056" y="2636912"/>
            <a:ext cx="3384376" cy="33843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Picture 17" descr="http://fc05.deviantart.net/fs71/f/2010/033/0/b/rainbow_textbox_by_sexy_colours.pn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-1044624" y="4365104"/>
            <a:ext cx="11379200" cy="2133600"/>
          </a:xfrm>
          <a:prstGeom prst="rect">
            <a:avLst/>
          </a:prstGeom>
          <a:noFill/>
        </p:spPr>
      </p:pic>
      <p:sp>
        <p:nvSpPr>
          <p:cNvPr id="19" name="TextBox 18"/>
          <p:cNvSpPr txBox="1"/>
          <p:nvPr/>
        </p:nvSpPr>
        <p:spPr>
          <a:xfrm>
            <a:off x="1043608" y="4797152"/>
            <a:ext cx="7010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Andere</a:t>
            </a:r>
            <a:r>
              <a:rPr lang="en-US" sz="3200" dirty="0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 PD: </a:t>
            </a:r>
            <a:r>
              <a:rPr lang="en-US" sz="3200" dirty="0" err="1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Kunnen</a:t>
            </a:r>
            <a:r>
              <a:rPr lang="en-US" sz="3200" dirty="0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 </a:t>
            </a:r>
            <a:r>
              <a:rPr lang="en-US" sz="3200" dirty="0" err="1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jullie</a:t>
            </a:r>
            <a:r>
              <a:rPr lang="en-US" sz="3200" dirty="0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 </a:t>
            </a:r>
            <a:r>
              <a:rPr lang="en-US" sz="3200" dirty="0" err="1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stoppen</a:t>
            </a:r>
            <a:r>
              <a:rPr lang="en-US" sz="3200" dirty="0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 met </a:t>
            </a:r>
            <a:r>
              <a:rPr lang="en-US" sz="3200" dirty="0" err="1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praten</a:t>
            </a:r>
            <a:r>
              <a:rPr lang="en-US" sz="3200" dirty="0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! </a:t>
            </a:r>
            <a:r>
              <a:rPr lang="en-US" sz="3200" dirty="0" err="1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Ik</a:t>
            </a:r>
            <a:r>
              <a:rPr lang="en-US" sz="3200" dirty="0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 </a:t>
            </a:r>
            <a:r>
              <a:rPr lang="en-US" sz="3200" dirty="0" err="1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denk</a:t>
            </a:r>
            <a:r>
              <a:rPr lang="en-US" sz="3200" dirty="0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 </a:t>
            </a:r>
            <a:r>
              <a:rPr lang="en-US" sz="3200" dirty="0" err="1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dat</a:t>
            </a:r>
            <a:r>
              <a:rPr lang="en-US" sz="3200" dirty="0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 </a:t>
            </a:r>
            <a:r>
              <a:rPr lang="en-US" sz="3200" dirty="0" err="1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ik</a:t>
            </a:r>
            <a:r>
              <a:rPr lang="en-US" sz="3200" dirty="0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 de </a:t>
            </a:r>
            <a:r>
              <a:rPr lang="en-US" sz="3200" dirty="0" err="1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boosdoener</a:t>
            </a:r>
            <a:r>
              <a:rPr lang="en-US" sz="3200" dirty="0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 </a:t>
            </a:r>
            <a:r>
              <a:rPr lang="en-US" sz="3200" dirty="0" err="1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heb</a:t>
            </a:r>
            <a:r>
              <a:rPr lang="en-US" sz="3200" dirty="0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 </a:t>
            </a:r>
            <a:r>
              <a:rPr lang="en-US" sz="3200" dirty="0" err="1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gevonden</a:t>
            </a:r>
            <a:r>
              <a:rPr lang="en-US" sz="3200" dirty="0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.</a:t>
            </a:r>
          </a:p>
        </p:txBody>
      </p:sp>
      <p:sp>
        <p:nvSpPr>
          <p:cNvPr id="20" name="Rectangle 19">
            <a:hlinkClick r:id="" action="ppaction://hlinkshowjump?jump=nextslide"/>
          </p:cNvPr>
          <p:cNvSpPr/>
          <p:nvPr/>
        </p:nvSpPr>
        <p:spPr>
          <a:xfrm>
            <a:off x="7164288" y="188640"/>
            <a:ext cx="1728192" cy="6480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800" dirty="0"/>
              <a:t>Volgende</a:t>
            </a:r>
          </a:p>
        </p:txBody>
      </p:sp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fbeeldingsresultaat voor cloud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324544" y="-315416"/>
            <a:ext cx="10153128" cy="7678303"/>
          </a:xfrm>
          <a:prstGeom prst="rect">
            <a:avLst/>
          </a:prstGeom>
          <a:noFill/>
        </p:spPr>
      </p:pic>
      <p:pic>
        <p:nvPicPr>
          <p:cNvPr id="130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5400000">
            <a:off x="2821495" y="2623729"/>
            <a:ext cx="3501009" cy="914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0055" name="Picture 7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39552" y="-1467544"/>
            <a:ext cx="7848872" cy="8581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 descr="Gerelateerde afbeelding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9406" r="21341"/>
          <a:stretch>
            <a:fillRect/>
          </a:stretch>
        </p:blipFill>
        <p:spPr bwMode="auto">
          <a:xfrm>
            <a:off x="-324544" y="2132856"/>
            <a:ext cx="10828644" cy="6552728"/>
          </a:xfrm>
          <a:prstGeom prst="rect">
            <a:avLst/>
          </a:prstGeom>
          <a:noFill/>
        </p:spPr>
      </p:pic>
      <p:pic>
        <p:nvPicPr>
          <p:cNvPr id="21" name="Picture 7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-3924436" y="0"/>
            <a:ext cx="7848872" cy="8581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" name="Picture 7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275856" y="-459432"/>
            <a:ext cx="7848872" cy="8581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" name="Rectangle 22"/>
          <p:cNvSpPr/>
          <p:nvPr/>
        </p:nvSpPr>
        <p:spPr>
          <a:xfrm>
            <a:off x="1043608" y="2420888"/>
            <a:ext cx="6120680" cy="100811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4000" dirty="0"/>
              <a:t>Rattenvlo</a:t>
            </a:r>
          </a:p>
        </p:txBody>
      </p:sp>
      <p:sp>
        <p:nvSpPr>
          <p:cNvPr id="24" name="Rectangle 23"/>
          <p:cNvSpPr/>
          <p:nvPr/>
        </p:nvSpPr>
        <p:spPr>
          <a:xfrm>
            <a:off x="971600" y="836712"/>
            <a:ext cx="6192688" cy="100811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3600" dirty="0"/>
              <a:t>Eekhoornvlo</a:t>
            </a:r>
          </a:p>
        </p:txBody>
      </p:sp>
      <p:pic>
        <p:nvPicPr>
          <p:cNvPr id="25" name="Picture 4" descr="Gerelateerde afbeelding">
            <a:hlinkClick r:id="rId6" action="ppaction://hlinksldjump"/>
          </p:cNvPr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23528" y="2276872"/>
            <a:ext cx="1285875" cy="1466851"/>
          </a:xfrm>
          <a:prstGeom prst="rect">
            <a:avLst/>
          </a:prstGeom>
          <a:noFill/>
        </p:spPr>
      </p:pic>
      <p:pic>
        <p:nvPicPr>
          <p:cNvPr id="26" name="Picture 2" descr="Afbeeldingsresultaat voor nintendo a button">
            <a:hlinkClick r:id="rId8" action="ppaction://hlinksldjump"/>
          </p:cNvPr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323528" y="692696"/>
            <a:ext cx="1381125" cy="1390651"/>
          </a:xfrm>
          <a:prstGeom prst="rect">
            <a:avLst/>
          </a:prstGeom>
          <a:noFill/>
        </p:spPr>
      </p:pic>
      <p:sp>
        <p:nvSpPr>
          <p:cNvPr id="27" name="Rectangle 26"/>
          <p:cNvSpPr/>
          <p:nvPr/>
        </p:nvSpPr>
        <p:spPr>
          <a:xfrm>
            <a:off x="899592" y="3789040"/>
            <a:ext cx="6264696" cy="100811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3600" dirty="0"/>
              <a:t>Valluikvlo</a:t>
            </a:r>
          </a:p>
        </p:txBody>
      </p:sp>
      <p:pic>
        <p:nvPicPr>
          <p:cNvPr id="28" name="Picture 6" descr="Gerelateerde afbeeldin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323528" y="3645024"/>
            <a:ext cx="1362075" cy="1552576"/>
          </a:xfrm>
          <a:prstGeom prst="rect">
            <a:avLst/>
          </a:prstGeom>
          <a:noFill/>
        </p:spPr>
      </p:pic>
      <p:sp>
        <p:nvSpPr>
          <p:cNvPr id="29" name="Rectangle 28"/>
          <p:cNvSpPr/>
          <p:nvPr/>
        </p:nvSpPr>
        <p:spPr>
          <a:xfrm>
            <a:off x="899592" y="5445224"/>
            <a:ext cx="6264696" cy="100811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3600" dirty="0"/>
              <a:t>Michelle Obama</a:t>
            </a:r>
          </a:p>
        </p:txBody>
      </p:sp>
      <p:pic>
        <p:nvPicPr>
          <p:cNvPr id="30" name="Picture 2" descr="Afbeeldingsresultaat voor nintendo button png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13" cstate="print"/>
          <a:srcRect t="23625" r="64720" b="29126"/>
          <a:stretch>
            <a:fillRect/>
          </a:stretch>
        </p:blipFill>
        <p:spPr bwMode="auto">
          <a:xfrm>
            <a:off x="395536" y="5157192"/>
            <a:ext cx="1176131" cy="1512168"/>
          </a:xfrm>
          <a:prstGeom prst="rect">
            <a:avLst/>
          </a:prstGeom>
          <a:noFill/>
        </p:spPr>
      </p:pic>
      <p:sp>
        <p:nvSpPr>
          <p:cNvPr id="16" name="Rectangle 15"/>
          <p:cNvSpPr/>
          <p:nvPr/>
        </p:nvSpPr>
        <p:spPr>
          <a:xfrm>
            <a:off x="2771800" y="0"/>
            <a:ext cx="2304256" cy="7200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sz="3600" dirty="0"/>
              <a:t>Wat is dat?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91442"/>
            <a:ext cx="9144000" cy="694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0" y="0"/>
            <a:ext cx="9144000" cy="8367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7" name="Rectangle 6"/>
          <p:cNvSpPr/>
          <p:nvPr/>
        </p:nvSpPr>
        <p:spPr>
          <a:xfrm>
            <a:off x="0" y="6021288"/>
            <a:ext cx="9144000" cy="8367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2" name="TextBox 11"/>
          <p:cNvSpPr txBox="1"/>
          <p:nvPr/>
        </p:nvSpPr>
        <p:spPr>
          <a:xfrm>
            <a:off x="3059832" y="4797152"/>
            <a:ext cx="3528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  </a:t>
            </a:r>
            <a:r>
              <a:rPr lang="en-US" dirty="0" err="1"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Klik</a:t>
            </a:r>
            <a:r>
              <a:rPr lang="en-US" dirty="0"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 of </a:t>
            </a:r>
            <a:r>
              <a:rPr lang="en-US" dirty="0" err="1"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druk</a:t>
            </a:r>
            <a:r>
              <a:rPr lang="en-US" dirty="0"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        </a:t>
            </a:r>
            <a:r>
              <a:rPr lang="en-US" dirty="0" err="1"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om</a:t>
            </a:r>
            <a:r>
              <a:rPr lang="en-US" dirty="0"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 </a:t>
            </a:r>
            <a:r>
              <a:rPr lang="en-US" dirty="0" err="1"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te</a:t>
            </a:r>
            <a:r>
              <a:rPr lang="en-US" dirty="0"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 </a:t>
            </a:r>
            <a:r>
              <a:rPr lang="en-US" dirty="0" err="1"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beginnen</a:t>
            </a:r>
            <a:endParaRPr lang="en-US" dirty="0">
              <a:effectLst>
                <a:glow rad="2286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3" name="Isosceles Triangle 12"/>
          <p:cNvSpPr/>
          <p:nvPr/>
        </p:nvSpPr>
        <p:spPr>
          <a:xfrm rot="5400000">
            <a:off x="4431804" y="4872980"/>
            <a:ext cx="211832" cy="212576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effectLst>
                <a:glow rad="2286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5" name="Title 14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nl-BE" sz="6000" dirty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Algerian" pitchFamily="82" charset="0"/>
              </a:rPr>
              <a:t>De </a:t>
            </a:r>
            <a:br>
              <a:rPr lang="nl-BE" sz="6000" dirty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Algerian" pitchFamily="82" charset="0"/>
              </a:rPr>
            </a:br>
            <a:r>
              <a:rPr lang="nl-BE" sz="6000" dirty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Algerian" pitchFamily="82" charset="0"/>
              </a:rPr>
              <a:t>Pest </a:t>
            </a:r>
            <a:br>
              <a:rPr lang="nl-BE" sz="6000" dirty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Algerian" pitchFamily="82" charset="0"/>
              </a:rPr>
            </a:br>
            <a:r>
              <a:rPr lang="nl-BE" sz="6000" dirty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Algerian" pitchFamily="82" charset="0"/>
              </a:rPr>
              <a:t>‘Dokter’</a:t>
            </a:r>
          </a:p>
        </p:txBody>
      </p:sp>
    </p:spTree>
    <p:extLst>
      <p:ext uri="{BB962C8B-B14F-4D97-AF65-F5344CB8AC3E}">
        <p14:creationId xmlns:p14="http://schemas.microsoft.com/office/powerpoint/2010/main" xmlns="" val="3658901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 animBg="1"/>
      <p:bldP spid="15" grpId="0"/>
    </p:bld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057" name="Picture 9" descr="Afbeeldingsresultaat voor clouds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1044624" y="-1683568"/>
            <a:ext cx="12192000" cy="6858001"/>
          </a:xfrm>
          <a:prstGeom prst="rect">
            <a:avLst/>
          </a:prstGeom>
          <a:noFill/>
        </p:spPr>
      </p:pic>
      <p:pic>
        <p:nvPicPr>
          <p:cNvPr id="13005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rot="5400000">
            <a:off x="2821495" y="535498"/>
            <a:ext cx="3501009" cy="914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0053" name="Picture 5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-324544" y="-747464"/>
            <a:ext cx="2590800" cy="517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flipH="1">
            <a:off x="6876256" y="-531440"/>
            <a:ext cx="2590800" cy="517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0055" name="Picture 7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004048" y="548680"/>
            <a:ext cx="3267075" cy="3571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7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131840" y="548680"/>
            <a:ext cx="3267075" cy="3571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7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11560" y="476672"/>
            <a:ext cx="3267075" cy="3571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0050" name="Picture 2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10F868"/>
              </a:clrFrom>
              <a:clrTo>
                <a:srgbClr val="10F868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-2124744" y="1916832"/>
            <a:ext cx="13309875" cy="32103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771800" y="0"/>
            <a:ext cx="3083112" cy="6381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scene3d>
            <a:camera prst="isometricOffAxis2Right"/>
            <a:lightRig rig="threePt" dir="t"/>
          </a:scene3d>
        </p:spPr>
      </p:pic>
      <p:pic>
        <p:nvPicPr>
          <p:cNvPr id="16" name="Picture 12"/>
          <p:cNvPicPr>
            <a:picLocks noChangeAspect="1" noChangeArrowheads="1"/>
          </p:cNvPicPr>
          <p:nvPr/>
        </p:nvPicPr>
        <p:blipFill>
          <a:blip r:embed="rId9" cstate="print">
            <a:clrChange>
              <a:clrFrom>
                <a:srgbClr val="00FF00"/>
              </a:clrFrom>
              <a:clrTo>
                <a:srgbClr val="00FF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-396552" y="2636912"/>
            <a:ext cx="3384376" cy="33843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12"/>
          <p:cNvPicPr>
            <a:picLocks noChangeAspect="1" noChangeArrowheads="1"/>
          </p:cNvPicPr>
          <p:nvPr/>
        </p:nvPicPr>
        <p:blipFill>
          <a:blip r:embed="rId9" cstate="print">
            <a:clrChange>
              <a:clrFrom>
                <a:srgbClr val="00FF00"/>
              </a:clrFrom>
              <a:clrTo>
                <a:srgbClr val="00FF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076056" y="2636912"/>
            <a:ext cx="3384376" cy="33843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Rectangle 19">
            <a:hlinkClick r:id="" action="ppaction://hlinkshowjump?jump=nextslide"/>
          </p:cNvPr>
          <p:cNvSpPr/>
          <p:nvPr/>
        </p:nvSpPr>
        <p:spPr>
          <a:xfrm>
            <a:off x="7164288" y="188640"/>
            <a:ext cx="1728192" cy="6480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800" dirty="0"/>
              <a:t>Volgende</a:t>
            </a:r>
          </a:p>
        </p:txBody>
      </p:sp>
      <p:pic>
        <p:nvPicPr>
          <p:cNvPr id="21" name="Picture 8" descr="Afbeeldingsresultaat voor explosion png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-1620688" y="-658216"/>
            <a:ext cx="5637162" cy="7516216"/>
          </a:xfrm>
          <a:prstGeom prst="rect">
            <a:avLst/>
          </a:prstGeom>
          <a:noFill/>
        </p:spPr>
      </p:pic>
      <p:pic>
        <p:nvPicPr>
          <p:cNvPr id="18" name="Picture 17" descr="http://fc05.deviantart.net/fs71/f/2010/033/0/b/rainbow_textbox_by_sexy_colours.png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-1044624" y="4365104"/>
            <a:ext cx="11379200" cy="2133600"/>
          </a:xfrm>
          <a:prstGeom prst="rect">
            <a:avLst/>
          </a:prstGeom>
          <a:noFill/>
        </p:spPr>
      </p:pic>
      <p:sp>
        <p:nvSpPr>
          <p:cNvPr id="19" name="TextBox 18"/>
          <p:cNvSpPr txBox="1"/>
          <p:nvPr/>
        </p:nvSpPr>
        <p:spPr>
          <a:xfrm>
            <a:off x="1043608" y="4797152"/>
            <a:ext cx="7010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Jan: O nee! Het is de </a:t>
            </a:r>
            <a:r>
              <a:rPr lang="en-US" sz="3200" dirty="0" err="1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eekhoo</a:t>
            </a:r>
            <a:r>
              <a:rPr lang="en-US" sz="3200" dirty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-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explod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0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057" name="Picture 9" descr="Afbeeldingsresultaat voor cloud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044624" y="-1683568"/>
            <a:ext cx="12192000" cy="6858001"/>
          </a:xfrm>
          <a:prstGeom prst="rect">
            <a:avLst/>
          </a:prstGeom>
          <a:noFill/>
        </p:spPr>
      </p:pic>
      <p:pic>
        <p:nvPicPr>
          <p:cNvPr id="130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5400000">
            <a:off x="2821495" y="535498"/>
            <a:ext cx="3501009" cy="914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0053" name="Picture 5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-324544" y="-747464"/>
            <a:ext cx="2590800" cy="517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flipH="1">
            <a:off x="6876256" y="-531440"/>
            <a:ext cx="2590800" cy="517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0055" name="Picture 7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004048" y="548680"/>
            <a:ext cx="3267075" cy="3571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7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131840" y="548680"/>
            <a:ext cx="3267075" cy="3571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7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11560" y="476672"/>
            <a:ext cx="3267075" cy="3571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0050" name="Picture 2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10F868"/>
              </a:clrFrom>
              <a:clrTo>
                <a:srgbClr val="10F868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-2124744" y="1916832"/>
            <a:ext cx="13309875" cy="32103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771800" y="0"/>
            <a:ext cx="3083112" cy="6381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scene3d>
            <a:camera prst="isometricOffAxis1Left"/>
            <a:lightRig rig="threePt" dir="t"/>
          </a:scene3d>
        </p:spPr>
      </p:pic>
      <p:pic>
        <p:nvPicPr>
          <p:cNvPr id="17" name="Picture 12"/>
          <p:cNvPicPr>
            <a:picLocks noChangeAspect="1" noChangeArrowheads="1"/>
          </p:cNvPicPr>
          <p:nvPr/>
        </p:nvPicPr>
        <p:blipFill>
          <a:blip r:embed="rId8" cstate="print">
            <a:clrChange>
              <a:clrFrom>
                <a:srgbClr val="00FF00"/>
              </a:clrFrom>
              <a:clrTo>
                <a:srgbClr val="00FF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076056" y="2636912"/>
            <a:ext cx="3384376" cy="33843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Rectangle 19">
            <a:hlinkClick r:id="" action="ppaction://hlinkshowjump?jump=nextslide"/>
          </p:cNvPr>
          <p:cNvSpPr/>
          <p:nvPr/>
        </p:nvSpPr>
        <p:spPr>
          <a:xfrm>
            <a:off x="7164288" y="188640"/>
            <a:ext cx="1728192" cy="6480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800" dirty="0"/>
              <a:t>Volgende</a:t>
            </a:r>
          </a:p>
        </p:txBody>
      </p:sp>
      <p:pic>
        <p:nvPicPr>
          <p:cNvPr id="22" name="Picture 4" descr="Gerelateerde afbeelding"/>
          <p:cNvPicPr>
            <a:picLocks noChangeAspect="1" noChangeArrowheads="1"/>
          </p:cNvPicPr>
          <p:nvPr/>
        </p:nvPicPr>
        <p:blipFill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-100000"/>
          </a:blip>
          <a:srcRect l="19406" r="21341"/>
          <a:stretch>
            <a:fillRect/>
          </a:stretch>
        </p:blipFill>
        <p:spPr bwMode="auto">
          <a:xfrm>
            <a:off x="7668344" y="-1827584"/>
            <a:ext cx="22029038" cy="13330413"/>
          </a:xfrm>
          <a:prstGeom prst="rect">
            <a:avLst/>
          </a:prstGeom>
          <a:noFill/>
        </p:spPr>
      </p:pic>
      <p:pic>
        <p:nvPicPr>
          <p:cNvPr id="18" name="Picture 17" descr="http://fc05.deviantart.net/fs71/f/2010/033/0/b/rainbow_textbox_by_sexy_colours.png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-1044624" y="4365104"/>
            <a:ext cx="11379200" cy="2133600"/>
          </a:xfrm>
          <a:prstGeom prst="rect">
            <a:avLst/>
          </a:prstGeom>
          <a:noFill/>
        </p:spPr>
      </p:pic>
      <p:sp>
        <p:nvSpPr>
          <p:cNvPr id="19" name="TextBox 18"/>
          <p:cNvSpPr txBox="1"/>
          <p:nvPr/>
        </p:nvSpPr>
        <p:spPr>
          <a:xfrm>
            <a:off x="1043608" y="4797152"/>
            <a:ext cx="7010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Man: </a:t>
            </a:r>
            <a:r>
              <a:rPr lang="en-US" sz="3200" dirty="0" err="1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Ummm</a:t>
            </a:r>
            <a:r>
              <a:rPr lang="en-US" sz="3200" dirty="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…</a:t>
            </a:r>
            <a:r>
              <a:rPr lang="en-US" sz="3200" dirty="0" err="1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pestdokter</a:t>
            </a:r>
            <a:r>
              <a:rPr lang="en-US" sz="3200" dirty="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…?</a:t>
            </a:r>
          </a:p>
        </p:txBody>
      </p:sp>
    </p:spTree>
  </p:cSld>
  <p:clrMapOvr>
    <a:masterClrMapping/>
  </p:clrMapOvr>
  <p:transition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4.44444E-6 -2.67144E-6 L -0.67674 -0.2048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800" y="-103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8" presetClass="emph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Rot by="-3000000">
                                      <p:cBhvr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16600" dirty="0"/>
              <a:t>GAME OVER</a:t>
            </a:r>
          </a:p>
        </p:txBody>
      </p:sp>
      <p:sp>
        <p:nvSpPr>
          <p:cNvPr id="3" name="Rectangle 2">
            <a:hlinkClick r:id="rId2" action="ppaction://hlinksldjump"/>
          </p:cNvPr>
          <p:cNvSpPr/>
          <p:nvPr/>
        </p:nvSpPr>
        <p:spPr>
          <a:xfrm>
            <a:off x="1979712" y="0"/>
            <a:ext cx="4824536" cy="93610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800" dirty="0"/>
              <a:t>Druk hier om nog een keer te proberen</a:t>
            </a:r>
          </a:p>
        </p:txBody>
      </p:sp>
    </p:spTree>
  </p:cSld>
  <p:clrMapOvr>
    <a:masterClrMapping/>
  </p:clrMapOvr>
  <p:transition advClick="0"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057" name="Picture 9" descr="Afbeeldingsresultaat voor clouds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1044624" y="-1683568"/>
            <a:ext cx="12192000" cy="6858001"/>
          </a:xfrm>
          <a:prstGeom prst="rect">
            <a:avLst/>
          </a:prstGeom>
          <a:noFill/>
        </p:spPr>
      </p:pic>
      <p:pic>
        <p:nvPicPr>
          <p:cNvPr id="13005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rot="5400000">
            <a:off x="2821495" y="535498"/>
            <a:ext cx="3501009" cy="914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0053" name="Picture 5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-324544" y="-747464"/>
            <a:ext cx="2590800" cy="517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flipH="1">
            <a:off x="6876256" y="-531440"/>
            <a:ext cx="2590800" cy="517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0055" name="Picture 7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004048" y="548680"/>
            <a:ext cx="3267075" cy="3571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7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131840" y="548680"/>
            <a:ext cx="3267075" cy="3571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7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11560" y="476672"/>
            <a:ext cx="3267075" cy="3571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0050" name="Picture 2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10F868"/>
              </a:clrFrom>
              <a:clrTo>
                <a:srgbClr val="10F868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-2124744" y="1916832"/>
            <a:ext cx="13309875" cy="32103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771800" y="0"/>
            <a:ext cx="3083112" cy="6381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scene3d>
            <a:camera prst="isometricOffAxis2Right"/>
            <a:lightRig rig="threePt" dir="t"/>
          </a:scene3d>
        </p:spPr>
      </p:pic>
      <p:pic>
        <p:nvPicPr>
          <p:cNvPr id="16" name="Picture 12"/>
          <p:cNvPicPr>
            <a:picLocks noChangeAspect="1" noChangeArrowheads="1"/>
          </p:cNvPicPr>
          <p:nvPr/>
        </p:nvPicPr>
        <p:blipFill>
          <a:blip r:embed="rId9" cstate="print">
            <a:clrChange>
              <a:clrFrom>
                <a:srgbClr val="00FF00"/>
              </a:clrFrom>
              <a:clrTo>
                <a:srgbClr val="00FF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-396552" y="2636912"/>
            <a:ext cx="3384376" cy="33843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12"/>
          <p:cNvPicPr>
            <a:picLocks noChangeAspect="1" noChangeArrowheads="1"/>
          </p:cNvPicPr>
          <p:nvPr/>
        </p:nvPicPr>
        <p:blipFill>
          <a:blip r:embed="rId9" cstate="print">
            <a:clrChange>
              <a:clrFrom>
                <a:srgbClr val="00FF00"/>
              </a:clrFrom>
              <a:clrTo>
                <a:srgbClr val="00FF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076056" y="2636912"/>
            <a:ext cx="3384376" cy="33843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Rectangle 19">
            <a:hlinkClick r:id="" action="ppaction://hlinkshowjump?jump=nextslide"/>
          </p:cNvPr>
          <p:cNvSpPr/>
          <p:nvPr/>
        </p:nvSpPr>
        <p:spPr>
          <a:xfrm>
            <a:off x="7164288" y="188640"/>
            <a:ext cx="1728192" cy="6480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800" dirty="0"/>
              <a:t>Volgende</a:t>
            </a:r>
          </a:p>
        </p:txBody>
      </p:sp>
      <p:pic>
        <p:nvPicPr>
          <p:cNvPr id="21" name="Picture 8" descr="Afbeeldingsresultaat voor explosion png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-1620688" y="-658216"/>
            <a:ext cx="5637162" cy="7516216"/>
          </a:xfrm>
          <a:prstGeom prst="rect">
            <a:avLst/>
          </a:prstGeom>
          <a:noFill/>
        </p:spPr>
      </p:pic>
      <p:pic>
        <p:nvPicPr>
          <p:cNvPr id="18" name="Picture 17" descr="http://fc05.deviantart.net/fs71/f/2010/033/0/b/rainbow_textbox_by_sexy_colours.png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-1044624" y="4365104"/>
            <a:ext cx="11379200" cy="2133600"/>
          </a:xfrm>
          <a:prstGeom prst="rect">
            <a:avLst/>
          </a:prstGeom>
          <a:noFill/>
        </p:spPr>
      </p:pic>
      <p:sp>
        <p:nvSpPr>
          <p:cNvPr id="19" name="TextBox 18"/>
          <p:cNvSpPr txBox="1"/>
          <p:nvPr/>
        </p:nvSpPr>
        <p:spPr>
          <a:xfrm>
            <a:off x="1043608" y="4797152"/>
            <a:ext cx="7010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Jan: O nee! Het is de </a:t>
            </a:r>
            <a:r>
              <a:rPr lang="en-US" sz="3200" dirty="0" err="1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vallui</a:t>
            </a:r>
            <a:r>
              <a:rPr lang="en-US" sz="3200" dirty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-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explod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0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057" name="Picture 9" descr="Afbeeldingsresultaat voor cloud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044624" y="-1683568"/>
            <a:ext cx="12192000" cy="6858001"/>
          </a:xfrm>
          <a:prstGeom prst="rect">
            <a:avLst/>
          </a:prstGeom>
          <a:noFill/>
        </p:spPr>
      </p:pic>
      <p:pic>
        <p:nvPicPr>
          <p:cNvPr id="130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5400000">
            <a:off x="2821495" y="535498"/>
            <a:ext cx="3501009" cy="914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0053" name="Picture 5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-324544" y="-747464"/>
            <a:ext cx="2590800" cy="517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flipH="1">
            <a:off x="6876256" y="-531440"/>
            <a:ext cx="2590800" cy="517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0055" name="Picture 7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004048" y="548680"/>
            <a:ext cx="3267075" cy="3571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7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131840" y="548680"/>
            <a:ext cx="3267075" cy="3571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7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11560" y="476672"/>
            <a:ext cx="3267075" cy="3571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0050" name="Picture 2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10F868"/>
              </a:clrFrom>
              <a:clrTo>
                <a:srgbClr val="10F868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-2124744" y="1916832"/>
            <a:ext cx="13309875" cy="32103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771800" y="0"/>
            <a:ext cx="3083112" cy="6381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scene3d>
            <a:camera prst="isometricOffAxis1Left"/>
            <a:lightRig rig="threePt" dir="t"/>
          </a:scene3d>
        </p:spPr>
      </p:pic>
      <p:pic>
        <p:nvPicPr>
          <p:cNvPr id="17" name="Picture 12"/>
          <p:cNvPicPr>
            <a:picLocks noChangeAspect="1" noChangeArrowheads="1"/>
          </p:cNvPicPr>
          <p:nvPr/>
        </p:nvPicPr>
        <p:blipFill>
          <a:blip r:embed="rId8" cstate="print">
            <a:clrChange>
              <a:clrFrom>
                <a:srgbClr val="00FF00"/>
              </a:clrFrom>
              <a:clrTo>
                <a:srgbClr val="00FF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076056" y="2636912"/>
            <a:ext cx="3384376" cy="33843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Rectangle 19">
            <a:hlinkClick r:id="" action="ppaction://hlinkshowjump?jump=nextslide"/>
          </p:cNvPr>
          <p:cNvSpPr/>
          <p:nvPr/>
        </p:nvSpPr>
        <p:spPr>
          <a:xfrm>
            <a:off x="7164288" y="188640"/>
            <a:ext cx="1728192" cy="6480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800" dirty="0"/>
              <a:t>Volgende</a:t>
            </a:r>
          </a:p>
        </p:txBody>
      </p:sp>
      <p:pic>
        <p:nvPicPr>
          <p:cNvPr id="22" name="Picture 4" descr="Gerelateerde afbeelding"/>
          <p:cNvPicPr>
            <a:picLocks noChangeAspect="1" noChangeArrowheads="1"/>
          </p:cNvPicPr>
          <p:nvPr/>
        </p:nvPicPr>
        <p:blipFill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-100000"/>
          </a:blip>
          <a:srcRect l="19406" r="21341"/>
          <a:stretch>
            <a:fillRect/>
          </a:stretch>
        </p:blipFill>
        <p:spPr bwMode="auto">
          <a:xfrm>
            <a:off x="7668344" y="-1827584"/>
            <a:ext cx="22029038" cy="13330413"/>
          </a:xfrm>
          <a:prstGeom prst="rect">
            <a:avLst/>
          </a:prstGeom>
          <a:noFill/>
        </p:spPr>
      </p:pic>
      <p:pic>
        <p:nvPicPr>
          <p:cNvPr id="18" name="Picture 17" descr="http://fc05.deviantart.net/fs71/f/2010/033/0/b/rainbow_textbox_by_sexy_colours.png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-1044624" y="4365104"/>
            <a:ext cx="11379200" cy="2133600"/>
          </a:xfrm>
          <a:prstGeom prst="rect">
            <a:avLst/>
          </a:prstGeom>
          <a:noFill/>
        </p:spPr>
      </p:pic>
      <p:sp>
        <p:nvSpPr>
          <p:cNvPr id="19" name="TextBox 18"/>
          <p:cNvSpPr txBox="1"/>
          <p:nvPr/>
        </p:nvSpPr>
        <p:spPr>
          <a:xfrm>
            <a:off x="1043608" y="4797152"/>
            <a:ext cx="7010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Man: </a:t>
            </a:r>
            <a:r>
              <a:rPr lang="en-US" sz="3200" dirty="0" err="1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Ummm</a:t>
            </a:r>
            <a:r>
              <a:rPr lang="en-US" sz="3200" dirty="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…</a:t>
            </a:r>
            <a:r>
              <a:rPr lang="en-US" sz="3200" dirty="0" err="1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pestdokter</a:t>
            </a:r>
            <a:r>
              <a:rPr lang="en-US" sz="3200" dirty="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…?</a:t>
            </a:r>
          </a:p>
        </p:txBody>
      </p:sp>
    </p:spTree>
  </p:cSld>
  <p:clrMapOvr>
    <a:masterClrMapping/>
  </p:clrMapOvr>
  <p:transition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4.44444E-6 -2.67144E-6 L -0.67674 -0.2048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800" y="-103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8" presetClass="emph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Rot by="-3000000">
                                      <p:cBhvr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16600" dirty="0"/>
              <a:t>GAME OVER</a:t>
            </a:r>
          </a:p>
        </p:txBody>
      </p:sp>
      <p:sp>
        <p:nvSpPr>
          <p:cNvPr id="3" name="Rectangle 2">
            <a:hlinkClick r:id="rId2" action="ppaction://hlinksldjump"/>
          </p:cNvPr>
          <p:cNvSpPr/>
          <p:nvPr/>
        </p:nvSpPr>
        <p:spPr>
          <a:xfrm>
            <a:off x="1979712" y="0"/>
            <a:ext cx="4824536" cy="93610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800" dirty="0"/>
              <a:t>Druk hier om nog een keer te proberen</a:t>
            </a:r>
          </a:p>
        </p:txBody>
      </p:sp>
    </p:spTree>
  </p:cSld>
  <p:clrMapOvr>
    <a:masterClrMapping/>
  </p:clrMapOvr>
  <p:transition advClick="0"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057" name="Picture 9" descr="Afbeeldingsresultaat voor cloud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044624" y="-1683568"/>
            <a:ext cx="12192000" cy="6858001"/>
          </a:xfrm>
          <a:prstGeom prst="rect">
            <a:avLst/>
          </a:prstGeom>
          <a:noFill/>
        </p:spPr>
      </p:pic>
      <p:pic>
        <p:nvPicPr>
          <p:cNvPr id="130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5400000">
            <a:off x="2821495" y="535498"/>
            <a:ext cx="3501009" cy="914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0053" name="Picture 5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-324544" y="-747464"/>
            <a:ext cx="2590800" cy="517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flipH="1">
            <a:off x="6876256" y="-531440"/>
            <a:ext cx="2590800" cy="517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0055" name="Picture 7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004048" y="548680"/>
            <a:ext cx="3267075" cy="3571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7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131840" y="548680"/>
            <a:ext cx="3267075" cy="3571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7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11560" y="476672"/>
            <a:ext cx="3267075" cy="3571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0050" name="Picture 2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10F868"/>
              </a:clrFrom>
              <a:clrTo>
                <a:srgbClr val="10F868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-2124744" y="1916832"/>
            <a:ext cx="13309875" cy="32103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771800" y="0"/>
            <a:ext cx="3083112" cy="6381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scene3d>
            <a:camera prst="isometricOffAxis2Right"/>
            <a:lightRig rig="threePt" dir="t"/>
          </a:scene3d>
        </p:spPr>
      </p:pic>
      <p:pic>
        <p:nvPicPr>
          <p:cNvPr id="16" name="Picture 12"/>
          <p:cNvPicPr>
            <a:picLocks noChangeAspect="1" noChangeArrowheads="1"/>
          </p:cNvPicPr>
          <p:nvPr/>
        </p:nvPicPr>
        <p:blipFill>
          <a:blip r:embed="rId8" cstate="print">
            <a:clrChange>
              <a:clrFrom>
                <a:srgbClr val="00FF00"/>
              </a:clrFrom>
              <a:clrTo>
                <a:srgbClr val="00FF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-396552" y="2636912"/>
            <a:ext cx="3384376" cy="33843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12"/>
          <p:cNvPicPr>
            <a:picLocks noChangeAspect="1" noChangeArrowheads="1"/>
          </p:cNvPicPr>
          <p:nvPr/>
        </p:nvPicPr>
        <p:blipFill>
          <a:blip r:embed="rId8" cstate="print">
            <a:clrChange>
              <a:clrFrom>
                <a:srgbClr val="00FF00"/>
              </a:clrFrom>
              <a:clrTo>
                <a:srgbClr val="00FF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076056" y="2636912"/>
            <a:ext cx="3384376" cy="33843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Rectangle 19">
            <a:hlinkClick r:id="" action="ppaction://hlinkshowjump?jump=nextslide"/>
          </p:cNvPr>
          <p:cNvSpPr/>
          <p:nvPr/>
        </p:nvSpPr>
        <p:spPr>
          <a:xfrm>
            <a:off x="7164288" y="188640"/>
            <a:ext cx="1728192" cy="6480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800" dirty="0"/>
              <a:t>Volgende</a:t>
            </a:r>
          </a:p>
        </p:txBody>
      </p:sp>
      <p:pic>
        <p:nvPicPr>
          <p:cNvPr id="18" name="Picture 17" descr="http://fc05.deviantart.net/fs71/f/2010/033/0/b/rainbow_textbox_by_sexy_colours.pn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-1044624" y="4365104"/>
            <a:ext cx="11379200" cy="2133600"/>
          </a:xfrm>
          <a:prstGeom prst="rect">
            <a:avLst/>
          </a:prstGeom>
          <a:noFill/>
        </p:spPr>
      </p:pic>
      <p:sp>
        <p:nvSpPr>
          <p:cNvPr id="19" name="TextBox 18"/>
          <p:cNvSpPr txBox="1"/>
          <p:nvPr/>
        </p:nvSpPr>
        <p:spPr>
          <a:xfrm>
            <a:off x="1043608" y="4797152"/>
            <a:ext cx="7010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Jan: O nee!</a:t>
            </a:r>
          </a:p>
        </p:txBody>
      </p:sp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sddf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300189" y="0"/>
            <a:ext cx="8946248" cy="6858000"/>
          </a:xfrm>
          <a:prstGeom prst="rect">
            <a:avLst/>
          </a:prstGeom>
        </p:spPr>
      </p:pic>
      <p:pic>
        <p:nvPicPr>
          <p:cNvPr id="189442" name="Picture 2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B5E61D"/>
              </a:clrFrom>
              <a:clrTo>
                <a:srgbClr val="B5E61D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-12736" y="-315416"/>
            <a:ext cx="9169472" cy="71734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3">
            <a:hlinkClick r:id="" action="ppaction://hlinkshowjump?jump=nextslide"/>
          </p:cNvPr>
          <p:cNvSpPr/>
          <p:nvPr/>
        </p:nvSpPr>
        <p:spPr>
          <a:xfrm>
            <a:off x="7164288" y="188640"/>
            <a:ext cx="1728192" cy="6480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800" dirty="0"/>
              <a:t>Volgende</a:t>
            </a:r>
          </a:p>
        </p:txBody>
      </p:sp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sddf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99592" y="836712"/>
            <a:ext cx="3851306" cy="2952328"/>
          </a:xfrm>
          <a:prstGeom prst="rect">
            <a:avLst/>
          </a:prstGeom>
        </p:spPr>
      </p:pic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B5E61D"/>
              </a:clrFrom>
              <a:clrTo>
                <a:srgbClr val="B5E61D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-252536" y="-243408"/>
            <a:ext cx="9793088" cy="73576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 descr="http://fc05.deviantart.net/fs71/f/2010/033/0/b/rainbow_textbox_by_sexy_colours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-1044624" y="4365104"/>
            <a:ext cx="11379200" cy="2133600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1043608" y="5013176"/>
            <a:ext cx="70104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Algerian" pitchFamily="82" charset="0"/>
                <a:ea typeface="MS UI Gothic" pitchFamily="34" charset="-128"/>
                <a:cs typeface="Courier New" pitchFamily="49" charset="0"/>
              </a:rPr>
              <a:t>De baas: </a:t>
            </a:r>
            <a:r>
              <a:rPr lang="en-US" sz="3200" dirty="0" err="1"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Algerian" pitchFamily="82" charset="0"/>
                <a:ea typeface="MS UI Gothic" pitchFamily="34" charset="-128"/>
                <a:cs typeface="Courier New" pitchFamily="49" charset="0"/>
              </a:rPr>
              <a:t>Ik</a:t>
            </a:r>
            <a:r>
              <a:rPr lang="en-US" sz="3200" dirty="0"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Algerian" pitchFamily="82" charset="0"/>
                <a:ea typeface="MS UI Gothic" pitchFamily="34" charset="-128"/>
                <a:cs typeface="Courier New" pitchFamily="49" charset="0"/>
              </a:rPr>
              <a:t> </a:t>
            </a:r>
            <a:r>
              <a:rPr lang="en-US" sz="3200" dirty="0" err="1"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Algerian" pitchFamily="82" charset="0"/>
                <a:ea typeface="MS UI Gothic" pitchFamily="34" charset="-128"/>
                <a:cs typeface="Courier New" pitchFamily="49" charset="0"/>
              </a:rPr>
              <a:t>laat</a:t>
            </a:r>
            <a:r>
              <a:rPr lang="en-US" sz="3200" dirty="0"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Algerian" pitchFamily="82" charset="0"/>
                <a:ea typeface="MS UI Gothic" pitchFamily="34" charset="-128"/>
                <a:cs typeface="Courier New" pitchFamily="49" charset="0"/>
              </a:rPr>
              <a:t> u </a:t>
            </a:r>
            <a:r>
              <a:rPr lang="en-US" sz="3200" dirty="0" err="1"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Algerian" pitchFamily="82" charset="0"/>
                <a:ea typeface="MS UI Gothic" pitchFamily="34" charset="-128"/>
                <a:cs typeface="Courier New" pitchFamily="49" charset="0"/>
              </a:rPr>
              <a:t>dat</a:t>
            </a:r>
            <a:r>
              <a:rPr lang="en-US" sz="3200" dirty="0"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Algerian" pitchFamily="82" charset="0"/>
                <a:ea typeface="MS UI Gothic" pitchFamily="34" charset="-128"/>
                <a:cs typeface="Courier New" pitchFamily="49" charset="0"/>
              </a:rPr>
              <a:t> </a:t>
            </a:r>
            <a:r>
              <a:rPr lang="en-US" sz="3200" dirty="0" err="1"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Algerian" pitchFamily="82" charset="0"/>
                <a:ea typeface="MS UI Gothic" pitchFamily="34" charset="-128"/>
                <a:cs typeface="Courier New" pitchFamily="49" charset="0"/>
              </a:rPr>
              <a:t>niet</a:t>
            </a:r>
            <a:r>
              <a:rPr lang="en-US" sz="3200" dirty="0"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Algerian" pitchFamily="82" charset="0"/>
                <a:ea typeface="MS UI Gothic" pitchFamily="34" charset="-128"/>
                <a:cs typeface="Courier New" pitchFamily="49" charset="0"/>
              </a:rPr>
              <a:t> </a:t>
            </a:r>
            <a:r>
              <a:rPr lang="en-US" sz="3200" dirty="0" err="1"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Algerian" pitchFamily="82" charset="0"/>
                <a:ea typeface="MS UI Gothic" pitchFamily="34" charset="-128"/>
                <a:cs typeface="Courier New" pitchFamily="49" charset="0"/>
              </a:rPr>
              <a:t>eens</a:t>
            </a:r>
            <a:r>
              <a:rPr lang="en-US" sz="3200" dirty="0"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Algerian" pitchFamily="82" charset="0"/>
                <a:ea typeface="MS UI Gothic" pitchFamily="34" charset="-128"/>
                <a:cs typeface="Courier New" pitchFamily="49" charset="0"/>
              </a:rPr>
              <a:t> </a:t>
            </a:r>
            <a:r>
              <a:rPr lang="en-US" sz="3200" dirty="0" err="1"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Algerian" pitchFamily="82" charset="0"/>
                <a:ea typeface="MS UI Gothic" pitchFamily="34" charset="-128"/>
                <a:cs typeface="Courier New" pitchFamily="49" charset="0"/>
              </a:rPr>
              <a:t>zeggen</a:t>
            </a:r>
            <a:r>
              <a:rPr lang="en-US" sz="3200" dirty="0"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Algerian" pitchFamily="82" charset="0"/>
                <a:ea typeface="MS UI Gothic" pitchFamily="34" charset="-128"/>
                <a:cs typeface="Courier New" pitchFamily="49" charset="0"/>
              </a:rPr>
              <a:t>.</a:t>
            </a:r>
          </a:p>
        </p:txBody>
      </p:sp>
      <p:sp>
        <p:nvSpPr>
          <p:cNvPr id="9" name="Rectangle 8">
            <a:hlinkClick r:id="" action="ppaction://hlinkshowjump?jump=nextslide"/>
          </p:cNvPr>
          <p:cNvSpPr/>
          <p:nvPr/>
        </p:nvSpPr>
        <p:spPr>
          <a:xfrm>
            <a:off x="7164288" y="188640"/>
            <a:ext cx="1728192" cy="6480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800" dirty="0"/>
              <a:t>Volgende</a:t>
            </a:r>
          </a:p>
        </p:txBody>
      </p:sp>
    </p:spTree>
  </p:cSld>
  <p:clrMapOvr>
    <a:masterClrMapping/>
  </p:clrMapOvr>
  <p:transition advClick="0"/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sddf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99592" y="836712"/>
            <a:ext cx="3851306" cy="2952328"/>
          </a:xfrm>
          <a:prstGeom prst="rect">
            <a:avLst/>
          </a:prstGeom>
        </p:spPr>
      </p:pic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B5E61D"/>
              </a:clrFrom>
              <a:clrTo>
                <a:srgbClr val="B5E61D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-252536" y="-243408"/>
            <a:ext cx="9793088" cy="73576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6" descr="Afbeeldingsresultaat voor game over 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331640" y="809324"/>
            <a:ext cx="6048672" cy="6048676"/>
          </a:xfrm>
          <a:prstGeom prst="rect">
            <a:avLst/>
          </a:prstGeom>
          <a:noFill/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12" name="Rectangle 11">
            <a:hlinkClick r:id="rId5" action="ppaction://hlinksldjump"/>
          </p:cNvPr>
          <p:cNvSpPr/>
          <p:nvPr/>
        </p:nvSpPr>
        <p:spPr>
          <a:xfrm>
            <a:off x="1979712" y="0"/>
            <a:ext cx="4824536" cy="93610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800" dirty="0"/>
              <a:t>Druk hier om nog een keer te proberen</a:t>
            </a:r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93" decel="100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" dur="193" decel="100000"/>
                                        <p:tgtEl>
                                          <p:spTgt spid="11"/>
                                        </p:tgtEl>
                                      </p:cBhvr>
                                      <p:from x="10000" y="10000"/>
                                      <p:to x="200000" y="450000"/>
                                    </p:animScale>
                                    <p:animScale>
                                      <p:cBhvr>
                                        <p:cTn id="9" dur="308" accel="100000" fill="hold">
                                          <p:stCondLst>
                                            <p:cond delay="193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from x="200000" y="450000"/>
                                      <p:to x="100000" y="100000"/>
                                    </p:animScale>
                                    <p:set>
                                      <p:cBhvr>
                                        <p:cTn id="10" dur="193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o>
                                        <p:strVal val="(0.5)"/>
                                      </p:to>
                                    </p:set>
                                    <p:anim from="(0.5)" to="(#ppt_x)" calcmode="lin" valueType="num">
                                      <p:cBhvr>
                                        <p:cTn id="11" dur="308" accel="100000" fill="hold">
                                          <p:stCondLst>
                                            <p:cond delay="193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set>
                                      <p:cBhvr>
                                        <p:cTn id="12" dur="193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o>
                                        <p:strVal val="(#ppt_y+0.4)"/>
                                      </p:to>
                                    </p:set>
                                    <p:anim from="(#ppt_y+0.4)" to="(#ppt_y)" calcmode="lin" valueType="num">
                                      <p:cBhvr>
                                        <p:cTn id="13" dur="308" accel="100000" fill="hold">
                                          <p:stCondLst>
                                            <p:cond delay="193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1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91442"/>
            <a:ext cx="9144000" cy="694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4820" name="Picture 4" descr="Afbeeldingsresultaat voor car sprite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403648" y="5097542"/>
            <a:ext cx="3129702" cy="1760458"/>
          </a:xfrm>
          <a:prstGeom prst="rect">
            <a:avLst/>
          </a:prstGeom>
          <a:noFill/>
        </p:spPr>
      </p:pic>
      <p:sp>
        <p:nvSpPr>
          <p:cNvPr id="4" name="Rectangle 3">
            <a:hlinkClick r:id="" action="ppaction://hlinkshowjump?jump=nextslide"/>
          </p:cNvPr>
          <p:cNvSpPr/>
          <p:nvPr/>
        </p:nvSpPr>
        <p:spPr>
          <a:xfrm>
            <a:off x="7164288" y="188640"/>
            <a:ext cx="1728192" cy="6480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800" dirty="0"/>
              <a:t>Volgende</a:t>
            </a:r>
          </a:p>
        </p:txBody>
      </p:sp>
    </p:spTree>
  </p:cSld>
  <p:clrMapOvr>
    <a:masterClrMapping/>
  </p:clrMapOvr>
  <p:transition advClick="0"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0" fill="hold"/>
                                        <p:tgtEl>
                                          <p:spTgt spid="348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0" fill="hold"/>
                                        <p:tgtEl>
                                          <p:spTgt spid="348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057" name="Picture 9" descr="Afbeeldingsresultaat voor cloud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044624" y="-1683568"/>
            <a:ext cx="12192000" cy="6858001"/>
          </a:xfrm>
          <a:prstGeom prst="rect">
            <a:avLst/>
          </a:prstGeom>
          <a:noFill/>
        </p:spPr>
      </p:pic>
      <p:pic>
        <p:nvPicPr>
          <p:cNvPr id="130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5400000">
            <a:off x="2821495" y="535498"/>
            <a:ext cx="3501009" cy="914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0053" name="Picture 5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-324544" y="-747464"/>
            <a:ext cx="2590800" cy="517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flipH="1">
            <a:off x="6876256" y="-531440"/>
            <a:ext cx="2590800" cy="517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0055" name="Picture 7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004048" y="548680"/>
            <a:ext cx="3267075" cy="3571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7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131840" y="548680"/>
            <a:ext cx="3267075" cy="3571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7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11560" y="476672"/>
            <a:ext cx="3267075" cy="3571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0050" name="Picture 2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10F868"/>
              </a:clrFrom>
              <a:clrTo>
                <a:srgbClr val="10F868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-2124744" y="1916832"/>
            <a:ext cx="13309875" cy="32103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771800" y="0"/>
            <a:ext cx="3083112" cy="6381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scene3d>
            <a:camera prst="isometricOffAxis2Right"/>
            <a:lightRig rig="threePt" dir="t"/>
          </a:scene3d>
        </p:spPr>
      </p:pic>
      <p:pic>
        <p:nvPicPr>
          <p:cNvPr id="16" name="Picture 12"/>
          <p:cNvPicPr>
            <a:picLocks noChangeAspect="1" noChangeArrowheads="1"/>
          </p:cNvPicPr>
          <p:nvPr/>
        </p:nvPicPr>
        <p:blipFill>
          <a:blip r:embed="rId8" cstate="print">
            <a:clrChange>
              <a:clrFrom>
                <a:srgbClr val="00FF00"/>
              </a:clrFrom>
              <a:clrTo>
                <a:srgbClr val="00FF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-396552" y="2636912"/>
            <a:ext cx="3384376" cy="33843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12"/>
          <p:cNvPicPr>
            <a:picLocks noChangeAspect="1" noChangeArrowheads="1"/>
          </p:cNvPicPr>
          <p:nvPr/>
        </p:nvPicPr>
        <p:blipFill>
          <a:blip r:embed="rId8" cstate="print">
            <a:clrChange>
              <a:clrFrom>
                <a:srgbClr val="00FF00"/>
              </a:clrFrom>
              <a:clrTo>
                <a:srgbClr val="00FF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076056" y="2636912"/>
            <a:ext cx="3384376" cy="33843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Rectangle 19">
            <a:hlinkClick r:id="" action="ppaction://hlinkshowjump?jump=nextslide"/>
          </p:cNvPr>
          <p:cNvSpPr/>
          <p:nvPr/>
        </p:nvSpPr>
        <p:spPr>
          <a:xfrm>
            <a:off x="7164288" y="188640"/>
            <a:ext cx="1728192" cy="6480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800" dirty="0"/>
              <a:t>Volgende</a:t>
            </a:r>
          </a:p>
        </p:txBody>
      </p:sp>
      <p:pic>
        <p:nvPicPr>
          <p:cNvPr id="18" name="Picture 17" descr="http://fc05.deviantart.net/fs71/f/2010/033/0/b/rainbow_textbox_by_sexy_colours.pn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-1044624" y="4365104"/>
            <a:ext cx="11379200" cy="2133600"/>
          </a:xfrm>
          <a:prstGeom prst="rect">
            <a:avLst/>
          </a:prstGeom>
          <a:noFill/>
        </p:spPr>
      </p:pic>
      <p:sp>
        <p:nvSpPr>
          <p:cNvPr id="19" name="TextBox 18"/>
          <p:cNvSpPr txBox="1"/>
          <p:nvPr/>
        </p:nvSpPr>
        <p:spPr>
          <a:xfrm>
            <a:off x="1043608" y="4797152"/>
            <a:ext cx="7010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Jan: O nee! Het is de </a:t>
            </a:r>
            <a:r>
              <a:rPr lang="en-US" sz="3200" dirty="0" err="1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rattenvlo</a:t>
            </a:r>
            <a:r>
              <a:rPr lang="en-US" sz="3200" dirty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!</a:t>
            </a:r>
          </a:p>
        </p:txBody>
      </p:sp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fbeeldingsresultaat voor cloud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324544" y="-315416"/>
            <a:ext cx="10153128" cy="7678303"/>
          </a:xfrm>
          <a:prstGeom prst="rect">
            <a:avLst/>
          </a:prstGeom>
          <a:noFill/>
        </p:spPr>
      </p:pic>
      <p:pic>
        <p:nvPicPr>
          <p:cNvPr id="130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5400000">
            <a:off x="2821495" y="2623729"/>
            <a:ext cx="3501009" cy="914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0055" name="Picture 7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39552" y="-1467544"/>
            <a:ext cx="7848872" cy="8581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 descr="Gerelateerde afbeelding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9406" r="21341"/>
          <a:stretch>
            <a:fillRect/>
          </a:stretch>
        </p:blipFill>
        <p:spPr bwMode="auto">
          <a:xfrm>
            <a:off x="-324544" y="2132856"/>
            <a:ext cx="10828644" cy="6552728"/>
          </a:xfrm>
          <a:prstGeom prst="rect">
            <a:avLst/>
          </a:prstGeom>
          <a:noFill/>
        </p:spPr>
      </p:pic>
      <p:pic>
        <p:nvPicPr>
          <p:cNvPr id="21" name="Picture 7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-3924436" y="0"/>
            <a:ext cx="7848872" cy="8581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" name="Picture 7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275856" y="-459432"/>
            <a:ext cx="7848872" cy="8581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Picture 15" descr="http://fc05.deviantart.net/fs71/f/2010/033/0/b/rainbow_textbox_by_sexy_colours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-1044624" y="4365104"/>
            <a:ext cx="11379200" cy="2133600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1043608" y="4797152"/>
            <a:ext cx="70104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Andere</a:t>
            </a:r>
            <a:r>
              <a:rPr lang="en-US" sz="3200" dirty="0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 PD: </a:t>
            </a:r>
            <a:r>
              <a:rPr lang="en-US" sz="3200" dirty="0" err="1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Niet</a:t>
            </a:r>
            <a:r>
              <a:rPr lang="en-US" sz="3200" dirty="0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 </a:t>
            </a:r>
            <a:r>
              <a:rPr lang="en-US" sz="3200" dirty="0" err="1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zo</a:t>
            </a:r>
            <a:r>
              <a:rPr lang="en-US" sz="3200" dirty="0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 </a:t>
            </a:r>
            <a:r>
              <a:rPr lang="en-US" sz="3200" dirty="0" err="1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maar</a:t>
            </a:r>
            <a:r>
              <a:rPr lang="en-US" sz="3200" dirty="0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 </a:t>
            </a:r>
            <a:r>
              <a:rPr lang="en-US" sz="3200" dirty="0" err="1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een</a:t>
            </a:r>
            <a:r>
              <a:rPr lang="en-US" sz="3200" dirty="0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 </a:t>
            </a:r>
            <a:r>
              <a:rPr lang="en-US" sz="3200" dirty="0" err="1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rattenvlo</a:t>
            </a:r>
            <a:r>
              <a:rPr lang="en-US" sz="3200" dirty="0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!</a:t>
            </a:r>
          </a:p>
        </p:txBody>
      </p:sp>
      <p:sp>
        <p:nvSpPr>
          <p:cNvPr id="18" name="Rectangle 17">
            <a:hlinkClick r:id="" action="ppaction://hlinkshowjump?jump=nextslide"/>
          </p:cNvPr>
          <p:cNvSpPr/>
          <p:nvPr/>
        </p:nvSpPr>
        <p:spPr>
          <a:xfrm>
            <a:off x="7164288" y="188640"/>
            <a:ext cx="1728192" cy="6480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800" dirty="0"/>
              <a:t>Volgende</a:t>
            </a:r>
          </a:p>
        </p:txBody>
      </p:sp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fbeeldingsresultaat voor cloud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324544" y="-315416"/>
            <a:ext cx="10153128" cy="7678303"/>
          </a:xfrm>
          <a:prstGeom prst="rect">
            <a:avLst/>
          </a:prstGeom>
          <a:noFill/>
        </p:spPr>
      </p:pic>
      <p:pic>
        <p:nvPicPr>
          <p:cNvPr id="12" name="Picture 7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-3924436" y="-603448"/>
            <a:ext cx="7848872" cy="8581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7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428256" y="-307032"/>
            <a:ext cx="7848872" cy="8581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005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rot="5400000">
            <a:off x="2821495" y="2623729"/>
            <a:ext cx="3501009" cy="914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0055" name="Picture 7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39552" y="-1467544"/>
            <a:ext cx="7848872" cy="8581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 descr="Gerelateerde afbeelding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9406" r="21341"/>
          <a:stretch>
            <a:fillRect/>
          </a:stretch>
        </p:blipFill>
        <p:spPr bwMode="auto">
          <a:xfrm>
            <a:off x="-324544" y="2132856"/>
            <a:ext cx="10828644" cy="6552728"/>
          </a:xfrm>
          <a:prstGeom prst="rect">
            <a:avLst/>
          </a:prstGeom>
          <a:noFill/>
        </p:spPr>
      </p:pic>
      <p:pic>
        <p:nvPicPr>
          <p:cNvPr id="21" name="Picture 7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-3924436" y="-387424"/>
            <a:ext cx="7848872" cy="8581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" name="Picture 7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275856" y="-459432"/>
            <a:ext cx="7848872" cy="8581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Picture 15" descr="http://fc05.deviantart.net/fs71/f/2010/033/0/b/rainbow_textbox_by_sexy_colours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-1044624" y="4365104"/>
            <a:ext cx="11379200" cy="2133600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1043608" y="4797152"/>
            <a:ext cx="70104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Andere</a:t>
            </a:r>
            <a:r>
              <a:rPr lang="en-US" sz="3200" dirty="0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 PD: Het is </a:t>
            </a:r>
            <a:r>
              <a:rPr lang="en-US" sz="3200" dirty="0" err="1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een</a:t>
            </a:r>
            <a:r>
              <a:rPr lang="en-US" sz="3200" dirty="0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 </a:t>
            </a:r>
            <a:r>
              <a:rPr lang="en-US" sz="3200" dirty="0" err="1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gigantische</a:t>
            </a:r>
            <a:r>
              <a:rPr lang="en-US" sz="3200" dirty="0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 </a:t>
            </a:r>
            <a:r>
              <a:rPr lang="en-US" sz="3200" dirty="0" err="1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rattenvlo</a:t>
            </a:r>
            <a:r>
              <a:rPr lang="en-US" sz="3200" dirty="0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!</a:t>
            </a:r>
          </a:p>
        </p:txBody>
      </p:sp>
      <p:sp>
        <p:nvSpPr>
          <p:cNvPr id="10" name="Rectangle 9">
            <a:hlinkClick r:id="" action="ppaction://hlinkshowjump?jump=nextslide"/>
          </p:cNvPr>
          <p:cNvSpPr/>
          <p:nvPr/>
        </p:nvSpPr>
        <p:spPr>
          <a:xfrm>
            <a:off x="7164288" y="188640"/>
            <a:ext cx="1728192" cy="6480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800" dirty="0"/>
              <a:t>Volgende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8.14815E-6 C 0.04566 0.00765 0.09028 0.02524 0.13612 0.03334 C 0.23282 0.05024 0.19584 0.03751 0.3 0.06297 C 0.33629 0.07177 0.37205 0.08357 0.40834 0.0926 C 0.46858 0.10788 0.54271 0.11968 0.60556 0.14075 C 0.62917 0.14862 0.64966 0.16945 0.67223 0.18149 C 0.68108 0.18635 0.68351 0.18357 0.69167 0.1889 C 0.70313 0.19653 0.70921 0.20672 0.72223 0.21112 C 0.72691 0.21482 0.73125 0.21899 0.73612 0.22223 C 0.73872 0.22408 0.74184 0.22408 0.74445 0.22593 C 0.75365 0.23288 0.75851 0.24445 0.76945 0.24445 " pathEditMode="relative" ptsTypes="ffffffffffA">
                                      <p:cBhvr>
                                        <p:cTn id="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2.59259E-6 C -0.04531 0.00463 -0.07309 0.01806 -0.11389 0.04074 C -0.13385 0.05185 -0.13073 0.04491 -0.15278 0.05926 C -0.21458 0.09954 -0.24427 0.12199 -0.3 0.16296 C -0.32587 0.18194 -0.35 0.20509 -0.375 0.22593 C -0.37951 0.22963 -0.38507 0.23194 -0.38889 0.23704 C -0.39166 0.24074 -0.39375 0.2456 -0.39722 0.24815 C -0.40225 0.25185 -0.4085 0.25255 -0.41389 0.25556 C -0.41771 0.25764 -0.42135 0.26019 -0.425 0.26296 C -0.43541 0.27083 -0.44097 0.28357 -0.45278 0.28889 C -0.47795 0.3 -0.50694 0.2956 -0.53333 0.3 C -0.55017 0.30741 -0.5559 0.31898 -0.56944 0.33704 C -0.57153 0.33982 -0.57517 0.33889 -0.57778 0.34074 C -0.58403 0.34491 -0.58489 0.34653 -0.58889 0.35185 " pathEditMode="relative" ptsTypes="fffffffffffffA">
                                      <p:cBhvr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057" name="Picture 9" descr="Afbeeldingsresultaat voor cloud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044624" y="-1683568"/>
            <a:ext cx="12192000" cy="6858001"/>
          </a:xfrm>
          <a:prstGeom prst="rect">
            <a:avLst/>
          </a:prstGeom>
          <a:noFill/>
        </p:spPr>
      </p:pic>
      <p:pic>
        <p:nvPicPr>
          <p:cNvPr id="130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5400000">
            <a:off x="2821495" y="535498"/>
            <a:ext cx="3501009" cy="914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0053" name="Picture 5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-324544" y="-747464"/>
            <a:ext cx="2590800" cy="517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flipH="1">
            <a:off x="6876256" y="-531440"/>
            <a:ext cx="2590800" cy="517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0055" name="Picture 7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004048" y="548680"/>
            <a:ext cx="3267075" cy="3571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7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131840" y="548680"/>
            <a:ext cx="3267075" cy="3571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7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11560" y="476672"/>
            <a:ext cx="3267075" cy="3571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0050" name="Picture 2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10F868"/>
              </a:clrFrom>
              <a:clrTo>
                <a:srgbClr val="10F868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-2124744" y="1916832"/>
            <a:ext cx="13309875" cy="32103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771800" y="0"/>
            <a:ext cx="3083112" cy="6381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scene3d>
            <a:camera prst="isometricOffAxis2Right"/>
            <a:lightRig rig="threePt" dir="t"/>
          </a:scene3d>
        </p:spPr>
      </p:pic>
      <p:pic>
        <p:nvPicPr>
          <p:cNvPr id="16" name="Picture 12"/>
          <p:cNvPicPr>
            <a:picLocks noChangeAspect="1" noChangeArrowheads="1"/>
          </p:cNvPicPr>
          <p:nvPr/>
        </p:nvPicPr>
        <p:blipFill>
          <a:blip r:embed="rId8" cstate="print">
            <a:clrChange>
              <a:clrFrom>
                <a:srgbClr val="00FF00"/>
              </a:clrFrom>
              <a:clrTo>
                <a:srgbClr val="00FF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-396552" y="2636912"/>
            <a:ext cx="3384376" cy="33843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12"/>
          <p:cNvPicPr>
            <a:picLocks noChangeAspect="1" noChangeArrowheads="1"/>
          </p:cNvPicPr>
          <p:nvPr/>
        </p:nvPicPr>
        <p:blipFill>
          <a:blip r:embed="rId8" cstate="print">
            <a:clrChange>
              <a:clrFrom>
                <a:srgbClr val="00FF00"/>
              </a:clrFrom>
              <a:clrTo>
                <a:srgbClr val="00FF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076056" y="2636912"/>
            <a:ext cx="3384376" cy="33843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Rectangle 19">
            <a:hlinkClick r:id="" action="ppaction://hlinkshowjump?jump=nextslide"/>
          </p:cNvPr>
          <p:cNvSpPr/>
          <p:nvPr/>
        </p:nvSpPr>
        <p:spPr>
          <a:xfrm>
            <a:off x="7164288" y="188640"/>
            <a:ext cx="1728192" cy="6480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800" dirty="0"/>
              <a:t>Volgende</a:t>
            </a:r>
          </a:p>
        </p:txBody>
      </p:sp>
      <p:pic>
        <p:nvPicPr>
          <p:cNvPr id="18" name="Picture 17" descr="http://fc05.deviantart.net/fs71/f/2010/033/0/b/rainbow_textbox_by_sexy_colours.pn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-1044624" y="4365104"/>
            <a:ext cx="11379200" cy="2133600"/>
          </a:xfrm>
          <a:prstGeom prst="rect">
            <a:avLst/>
          </a:prstGeom>
          <a:noFill/>
        </p:spPr>
      </p:pic>
      <p:sp>
        <p:nvSpPr>
          <p:cNvPr id="19" name="TextBox 18"/>
          <p:cNvSpPr txBox="1"/>
          <p:nvPr/>
        </p:nvSpPr>
        <p:spPr>
          <a:xfrm>
            <a:off x="1043608" y="4797152"/>
            <a:ext cx="70104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Andere</a:t>
            </a:r>
            <a:r>
              <a:rPr lang="en-US" sz="3200" dirty="0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 PD: WAT MOETEN WE DOEN?</a:t>
            </a:r>
          </a:p>
        </p:txBody>
      </p:sp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 descr="Picture123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2268760" y="-1830527"/>
            <a:ext cx="13537504" cy="8688527"/>
          </a:xfrm>
          <a:prstGeom prst="rect">
            <a:avLst/>
          </a:prstGeom>
        </p:spPr>
      </p:pic>
      <p:pic>
        <p:nvPicPr>
          <p:cNvPr id="22" name="Picture 21" descr="http://fc05.deviantart.net/fs71/f/2010/033/0/b/rainbow_textbox_by_sexy_colours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1044624" y="4365104"/>
            <a:ext cx="11379200" cy="2133600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1043608" y="4797152"/>
            <a:ext cx="70104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Jan: </a:t>
            </a:r>
            <a:r>
              <a:rPr lang="en-US" sz="3200" dirty="0" err="1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Wel</a:t>
            </a:r>
            <a:r>
              <a:rPr lang="en-US" sz="3200" dirty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, </a:t>
            </a:r>
            <a:r>
              <a:rPr lang="en-US" sz="3200" dirty="0" err="1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ik</a:t>
            </a:r>
            <a:r>
              <a:rPr lang="en-US" sz="3200" dirty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 </a:t>
            </a:r>
            <a:r>
              <a:rPr lang="en-US" sz="3200" dirty="0" err="1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weet</a:t>
            </a:r>
            <a:r>
              <a:rPr lang="en-US" sz="3200" dirty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 </a:t>
            </a:r>
            <a:r>
              <a:rPr lang="en-US" sz="3200" dirty="0" err="1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wat</a:t>
            </a:r>
            <a:r>
              <a:rPr lang="en-US" sz="3200" dirty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 IK </a:t>
            </a:r>
            <a:r>
              <a:rPr lang="en-US" sz="3200" dirty="0" err="1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moet</a:t>
            </a:r>
            <a:r>
              <a:rPr lang="en-US" sz="3200" dirty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 </a:t>
            </a:r>
            <a:r>
              <a:rPr lang="en-US" sz="3200" dirty="0" err="1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doen</a:t>
            </a:r>
            <a:r>
              <a:rPr lang="en-US" sz="3200" dirty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!</a:t>
            </a:r>
          </a:p>
        </p:txBody>
      </p:sp>
      <p:sp>
        <p:nvSpPr>
          <p:cNvPr id="5" name="Rectangle 4">
            <a:hlinkClick r:id="" action="ppaction://hlinkshowjump?jump=nextslide"/>
          </p:cNvPr>
          <p:cNvSpPr/>
          <p:nvPr/>
        </p:nvSpPr>
        <p:spPr>
          <a:xfrm>
            <a:off x="7164288" y="188640"/>
            <a:ext cx="1728192" cy="6480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800" dirty="0"/>
              <a:t>Volgende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24"/>
                                        </p:tgtEl>
                                      </p:cBhvr>
                                      <p:by x="250000" y="2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-4.50242E-6 L 0.60643 -0.19141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300" y="-96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sfsfdfs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9397552" y="-7300192"/>
            <a:ext cx="27107699" cy="17398036"/>
          </a:xfrm>
          <a:prstGeom prst="rect">
            <a:avLst/>
          </a:prstGeom>
        </p:spPr>
      </p:pic>
      <p:pic>
        <p:nvPicPr>
          <p:cNvPr id="190466" name="Picture 2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00FF00"/>
              </a:clrFrom>
              <a:clrTo>
                <a:srgbClr val="00FF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-5077072" y="0"/>
            <a:ext cx="12874905" cy="122139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0468" name="Picture 4" descr="Afbeeldingsresultaat voor pokÃ©ball 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619672" y="1844824"/>
            <a:ext cx="1968153" cy="1965951"/>
          </a:xfrm>
          <a:prstGeom prst="rect">
            <a:avLst/>
          </a:prstGeom>
          <a:noFill/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</p:pic>
      <p:pic>
        <p:nvPicPr>
          <p:cNvPr id="22" name="Picture 4" descr="Afbeeldingsresultaat voor pokÃ©ball 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3429000"/>
            <a:ext cx="1968153" cy="1965951"/>
          </a:xfrm>
          <a:prstGeom prst="rect">
            <a:avLst/>
          </a:prstGeom>
          <a:noFill/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</p:pic>
      <p:pic>
        <p:nvPicPr>
          <p:cNvPr id="23" name="Picture 4" descr="Afbeeldingsresultaat voor pokÃ©ball 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779912" y="2420888"/>
            <a:ext cx="1968153" cy="1965951"/>
          </a:xfrm>
          <a:prstGeom prst="rect">
            <a:avLst/>
          </a:prstGeom>
          <a:noFill/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</p:pic>
      <p:pic>
        <p:nvPicPr>
          <p:cNvPr id="24" name="Picture 4" descr="Afbeeldingsresultaat voor pokÃ©ball 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907704" y="3789040"/>
            <a:ext cx="1968153" cy="1965951"/>
          </a:xfrm>
          <a:prstGeom prst="rect">
            <a:avLst/>
          </a:prstGeom>
          <a:noFill/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</p:pic>
      <p:pic>
        <p:nvPicPr>
          <p:cNvPr id="25" name="Picture 4" descr="Afbeeldingsresultaat voor pokÃ©ball 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228184" y="1556792"/>
            <a:ext cx="1968153" cy="1965951"/>
          </a:xfrm>
          <a:prstGeom prst="rect">
            <a:avLst/>
          </a:prstGeom>
          <a:noFill/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</p:pic>
      <p:pic>
        <p:nvPicPr>
          <p:cNvPr id="26" name="Picture 4" descr="Afbeeldingsresultaat voor pokÃ©ball 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64088" y="3933056"/>
            <a:ext cx="1968153" cy="1965951"/>
          </a:xfrm>
          <a:prstGeom prst="rect">
            <a:avLst/>
          </a:prstGeom>
          <a:noFill/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</p:pic>
      <p:sp>
        <p:nvSpPr>
          <p:cNvPr id="27" name="Rectangle 26"/>
          <p:cNvSpPr/>
          <p:nvPr/>
        </p:nvSpPr>
        <p:spPr>
          <a:xfrm>
            <a:off x="-4429000" y="3861048"/>
            <a:ext cx="18650072" cy="468052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8" name="Rectangle 27"/>
          <p:cNvSpPr/>
          <p:nvPr/>
        </p:nvSpPr>
        <p:spPr>
          <a:xfrm rot="5400000">
            <a:off x="-2521296" y="-2340260"/>
            <a:ext cx="18650072" cy="468052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9" name="Rectangle 28"/>
          <p:cNvSpPr/>
          <p:nvPr/>
        </p:nvSpPr>
        <p:spPr>
          <a:xfrm rot="5400000">
            <a:off x="-6984776" y="-2340260"/>
            <a:ext cx="18650072" cy="468052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</p:cSld>
  <p:clrMapOvr>
    <a:masterClrMapping/>
  </p:clrMapOvr>
  <p:transition advClick="0" advTm="3000"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29" grpId="0" animBg="1"/>
    </p:bld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 descr="http://fc05.deviantart.net/fs71/f/2013/098/e/7/pokemon_x_y_battle_scene_by_jenske05-d5ynr9c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5440682"/>
          </a:xfrm>
          <a:prstGeom prst="rect">
            <a:avLst/>
          </a:prstGeom>
          <a:noFill/>
        </p:spPr>
      </p:pic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800600" y="3429000"/>
            <a:ext cx="4488366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6858000" y="4114800"/>
            <a:ext cx="1905000" cy="1524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858000" y="4114800"/>
            <a:ext cx="1905000" cy="1524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-304800" y="990600"/>
            <a:ext cx="4419600" cy="1486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2"/>
          <p:cNvSpPr txBox="1"/>
          <p:nvPr/>
        </p:nvSpPr>
        <p:spPr>
          <a:xfrm>
            <a:off x="152400" y="1295400"/>
            <a:ext cx="2667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Gigantische</a:t>
            </a:r>
            <a:r>
              <a:rPr lang="en-US" sz="2000" dirty="0"/>
              <a:t> </a:t>
            </a:r>
            <a:r>
              <a:rPr lang="en-US" sz="2000" dirty="0" err="1"/>
              <a:t>Rattenvlo</a:t>
            </a:r>
            <a:endParaRPr lang="en-US" sz="2000" dirty="0"/>
          </a:p>
        </p:txBody>
      </p:sp>
      <p:sp>
        <p:nvSpPr>
          <p:cNvPr id="14" name="TextBox 13"/>
          <p:cNvSpPr txBox="1"/>
          <p:nvPr/>
        </p:nvSpPr>
        <p:spPr>
          <a:xfrm>
            <a:off x="3048000" y="1295400"/>
            <a:ext cx="76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99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524000" y="1828800"/>
            <a:ext cx="1905000" cy="1524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524000" y="1828800"/>
            <a:ext cx="1905000" cy="1524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2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00FF00"/>
              </a:clrFrom>
              <a:clrTo>
                <a:srgbClr val="00FF00">
                  <a:alpha val="0"/>
                </a:srgbClr>
              </a:clrTo>
            </a:clrChange>
            <a:lum bright="-100000"/>
          </a:blip>
          <a:srcRect/>
          <a:stretch>
            <a:fillRect/>
          </a:stretch>
        </p:blipFill>
        <p:spPr bwMode="auto">
          <a:xfrm>
            <a:off x="1331640" y="3501008"/>
            <a:ext cx="2448272" cy="24482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0" y="5029200"/>
            <a:ext cx="9144000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304800" y="5257800"/>
            <a:ext cx="83058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err="1">
                <a:solidFill>
                  <a:schemeClr val="bg1"/>
                </a:solidFill>
              </a:rPr>
              <a:t>Een</a:t>
            </a:r>
            <a:r>
              <a:rPr lang="en-US" sz="4400" dirty="0">
                <a:solidFill>
                  <a:schemeClr val="bg1"/>
                </a:solidFill>
              </a:rPr>
              <a:t> </a:t>
            </a:r>
            <a:r>
              <a:rPr lang="en-US" sz="4400" dirty="0" err="1">
                <a:solidFill>
                  <a:schemeClr val="bg1"/>
                </a:solidFill>
              </a:rPr>
              <a:t>gigantische</a:t>
            </a:r>
            <a:r>
              <a:rPr lang="en-US" sz="4400" dirty="0">
                <a:solidFill>
                  <a:schemeClr val="bg1"/>
                </a:solidFill>
              </a:rPr>
              <a:t> </a:t>
            </a:r>
            <a:r>
              <a:rPr lang="en-US" sz="4400" dirty="0" err="1">
                <a:solidFill>
                  <a:schemeClr val="bg1"/>
                </a:solidFill>
              </a:rPr>
              <a:t>rattenvlo</a:t>
            </a:r>
            <a:r>
              <a:rPr lang="en-US" sz="4400" dirty="0">
                <a:solidFill>
                  <a:schemeClr val="bg1"/>
                </a:solidFill>
              </a:rPr>
              <a:t> </a:t>
            </a:r>
            <a:r>
              <a:rPr lang="en-US" sz="4400" dirty="0" err="1">
                <a:solidFill>
                  <a:schemeClr val="bg1"/>
                </a:solidFill>
              </a:rPr>
              <a:t>verscheen</a:t>
            </a:r>
            <a:r>
              <a:rPr lang="en-US" sz="4400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18" name="Picture 4" descr="Gerelateerde afbeelding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9406" r="21341"/>
          <a:stretch>
            <a:fillRect/>
          </a:stretch>
        </p:blipFill>
        <p:spPr bwMode="auto">
          <a:xfrm rot="20802523">
            <a:off x="4788024" y="0"/>
            <a:ext cx="5235828" cy="3168352"/>
          </a:xfrm>
          <a:prstGeom prst="rect">
            <a:avLst/>
          </a:prstGeom>
          <a:noFill/>
        </p:spPr>
      </p:pic>
      <p:sp>
        <p:nvSpPr>
          <p:cNvPr id="19" name="Rectangle 18">
            <a:hlinkClick r:id="" action="ppaction://hlinkshowjump?jump=nextslide"/>
          </p:cNvPr>
          <p:cNvSpPr/>
          <p:nvPr/>
        </p:nvSpPr>
        <p:spPr>
          <a:xfrm>
            <a:off x="7164288" y="188640"/>
            <a:ext cx="1728192" cy="6480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800" dirty="0"/>
              <a:t>Volgende</a:t>
            </a:r>
          </a:p>
        </p:txBody>
      </p:sp>
    </p:spTree>
  </p:cSld>
  <p:clrMapOvr>
    <a:masterClrMapping/>
  </p:clrMapOvr>
  <p:transition>
    <p:cover dir="r"/>
  </p:transition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 descr="http://fc05.deviantart.net/fs71/f/2013/098/e/7/pokemon_x_y_battle_scene_by_jenske05-d5ynr9c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5440682"/>
          </a:xfrm>
          <a:prstGeom prst="rect">
            <a:avLst/>
          </a:prstGeom>
          <a:noFill/>
        </p:spPr>
      </p:pic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800600" y="3429000"/>
            <a:ext cx="4488366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6858000" y="4114800"/>
            <a:ext cx="1905000" cy="1524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858000" y="4114800"/>
            <a:ext cx="1905000" cy="1524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-304800" y="990600"/>
            <a:ext cx="4419600" cy="1486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2"/>
          <p:cNvSpPr txBox="1"/>
          <p:nvPr/>
        </p:nvSpPr>
        <p:spPr>
          <a:xfrm>
            <a:off x="152400" y="1295400"/>
            <a:ext cx="2667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Gigantische</a:t>
            </a:r>
            <a:r>
              <a:rPr lang="en-US" sz="2000" dirty="0"/>
              <a:t> </a:t>
            </a:r>
            <a:r>
              <a:rPr lang="en-US" sz="2000" dirty="0" err="1"/>
              <a:t>Rattenvlo</a:t>
            </a:r>
            <a:endParaRPr lang="en-US" sz="2000" dirty="0"/>
          </a:p>
        </p:txBody>
      </p:sp>
      <p:sp>
        <p:nvSpPr>
          <p:cNvPr id="14" name="TextBox 13"/>
          <p:cNvSpPr txBox="1"/>
          <p:nvPr/>
        </p:nvSpPr>
        <p:spPr>
          <a:xfrm>
            <a:off x="3048000" y="1295400"/>
            <a:ext cx="76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99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524000" y="1828800"/>
            <a:ext cx="1905000" cy="1524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524000" y="1828800"/>
            <a:ext cx="1905000" cy="1524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2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00FF00"/>
              </a:clrFrom>
              <a:clrTo>
                <a:srgbClr val="00FF00">
                  <a:alpha val="0"/>
                </a:srgbClr>
              </a:clrTo>
            </a:clrChange>
            <a:lum bright="-100000"/>
          </a:blip>
          <a:srcRect/>
          <a:stretch>
            <a:fillRect/>
          </a:stretch>
        </p:blipFill>
        <p:spPr bwMode="auto">
          <a:xfrm>
            <a:off x="1331640" y="3501008"/>
            <a:ext cx="2448272" cy="24482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Picture 4" descr="Gerelateerde afbeelding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9406" r="21341"/>
          <a:stretch>
            <a:fillRect/>
          </a:stretch>
        </p:blipFill>
        <p:spPr bwMode="auto">
          <a:xfrm rot="20802523">
            <a:off x="4788024" y="0"/>
            <a:ext cx="5235828" cy="3168352"/>
          </a:xfrm>
          <a:prstGeom prst="rect">
            <a:avLst/>
          </a:prstGeom>
          <a:noFill/>
        </p:spPr>
      </p:pic>
      <p:sp>
        <p:nvSpPr>
          <p:cNvPr id="19" name="Rectangle 18"/>
          <p:cNvSpPr/>
          <p:nvPr/>
        </p:nvSpPr>
        <p:spPr>
          <a:xfrm>
            <a:off x="6858000" y="4114800"/>
            <a:ext cx="1905000" cy="1524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6858000" y="4114800"/>
            <a:ext cx="1905000" cy="1524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5562600" y="3581400"/>
            <a:ext cx="2667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Metapod</a:t>
            </a:r>
            <a:endParaRPr lang="en-US" sz="2400" dirty="0"/>
          </a:p>
        </p:txBody>
      </p:sp>
      <p:sp>
        <p:nvSpPr>
          <p:cNvPr id="22" name="TextBox 21"/>
          <p:cNvSpPr txBox="1"/>
          <p:nvPr/>
        </p:nvSpPr>
        <p:spPr>
          <a:xfrm>
            <a:off x="8534400" y="3657600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-1</a:t>
            </a:r>
          </a:p>
        </p:txBody>
      </p:sp>
      <p:pic>
        <p:nvPicPr>
          <p:cNvPr id="205827" name="Picture 3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 l="31184" t="33155" r="29121" b="30931"/>
          <a:stretch>
            <a:fillRect/>
          </a:stretch>
        </p:blipFill>
        <p:spPr bwMode="auto">
          <a:xfrm>
            <a:off x="683568" y="2780928"/>
            <a:ext cx="3816424" cy="34529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829" name="Picture 5" descr="Afbeeldingsresultaat voor pokÃ©ball 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 rot="20839410">
            <a:off x="-2028747" y="3501008"/>
            <a:ext cx="2028747" cy="1296144"/>
          </a:xfrm>
          <a:prstGeom prst="rect">
            <a:avLst/>
          </a:prstGeom>
          <a:noFill/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0" y="5029200"/>
            <a:ext cx="9144000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304800" y="5257800"/>
            <a:ext cx="8305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Go! </a:t>
            </a:r>
            <a:r>
              <a:rPr lang="en-US" sz="4400" dirty="0" err="1">
                <a:solidFill>
                  <a:schemeClr val="bg1"/>
                </a:solidFill>
              </a:rPr>
              <a:t>Metapod</a:t>
            </a:r>
            <a:r>
              <a:rPr lang="en-US" sz="4400" dirty="0">
                <a:solidFill>
                  <a:schemeClr val="bg1"/>
                </a:solidFill>
              </a:rPr>
              <a:t>!</a:t>
            </a:r>
          </a:p>
        </p:txBody>
      </p:sp>
      <p:sp>
        <p:nvSpPr>
          <p:cNvPr id="23" name="Rectangle 22">
            <a:hlinkClick r:id="" action="ppaction://hlinkshowjump?jump=nextslide"/>
          </p:cNvPr>
          <p:cNvSpPr/>
          <p:nvPr/>
        </p:nvSpPr>
        <p:spPr>
          <a:xfrm>
            <a:off x="7164288" y="188640"/>
            <a:ext cx="1728192" cy="6480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800" dirty="0"/>
              <a:t>Volgende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7.5E-6 -7.51445E-7 L -0.60624 -7.51445E-7 " pathEditMode="relative" ptsTypes="AA">
                                      <p:cBhvr>
                                        <p:cTn id="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2.54335E-6 C 0.01337 -0.01202 0.00747 -0.00624 0.01823 -0.01688 C 0.02275 -0.02636 0.02553 -0.02682 0.03264 -0.03145 C 0.05018 -0.04301 0.06059 -0.05457 0.08004 -0.05804 C 0.10296 -0.07376 0.12917 -0.08555 0.15452 -0.09202 C 0.19497 -0.11884 0.23924 -0.11237 0.28369 -0.11376 C 0.31685 -0.12162 0.35209 -0.10821 0.38369 -0.09457 C 0.39844 -0.08116 0.37813 -0.09896 0.39636 -0.08486 C 0.40139 -0.08093 0.41094 -0.0726 0.41094 -0.0726 C 0.41146 -0.07029 0.41181 -0.06775 0.41268 -0.06543 C 0.41424 -0.06127 0.41685 -0.0578 0.41823 -0.05341 C 0.42882 -0.0185 0.40921 -0.0652 0.42535 -0.02913 C 0.42813 -0.01156 0.43247 0.00393 0.43455 0.02173 C 0.43369 0.05087 0.43646 0.08116 0.429 0.1089 C 0.42691 0.14474 0.42466 0.1748 0.42535 0.21295 C 0.42587 0.2437 0.42327 0.23931 0.43091 0.24948 " pathEditMode="relative" ptsTypes="fffffffffffffffA">
                                      <p:cBhvr>
                                        <p:cTn id="9" dur="500" fill="hold"/>
                                        <p:tgtEl>
                                          <p:spTgt spid="2058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1" dur="500" fill="hold"/>
                                        <p:tgtEl>
                                          <p:spTgt spid="2058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7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058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058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058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058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 descr="http://fc05.deviantart.net/fs71/f/2013/098/e/7/pokemon_x_y_battle_scene_by_jenske05-d5ynr9c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5440682"/>
          </a:xfrm>
          <a:prstGeom prst="rect">
            <a:avLst/>
          </a:prstGeom>
          <a:noFill/>
        </p:spPr>
      </p:pic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800600" y="3429000"/>
            <a:ext cx="4488366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6858000" y="4114800"/>
            <a:ext cx="1905000" cy="1524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858000" y="4114800"/>
            <a:ext cx="1905000" cy="1524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-304800" y="990600"/>
            <a:ext cx="4419600" cy="1486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2"/>
          <p:cNvSpPr txBox="1"/>
          <p:nvPr/>
        </p:nvSpPr>
        <p:spPr>
          <a:xfrm>
            <a:off x="152400" y="1295400"/>
            <a:ext cx="2667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Gigantische</a:t>
            </a:r>
            <a:r>
              <a:rPr lang="en-US" sz="2000" dirty="0"/>
              <a:t> </a:t>
            </a:r>
            <a:r>
              <a:rPr lang="en-US" sz="2000" dirty="0" err="1"/>
              <a:t>Rattenvlo</a:t>
            </a:r>
            <a:endParaRPr lang="en-US" sz="2000" dirty="0"/>
          </a:p>
        </p:txBody>
      </p:sp>
      <p:sp>
        <p:nvSpPr>
          <p:cNvPr id="14" name="TextBox 13"/>
          <p:cNvSpPr txBox="1"/>
          <p:nvPr/>
        </p:nvSpPr>
        <p:spPr>
          <a:xfrm>
            <a:off x="3048000" y="1295400"/>
            <a:ext cx="76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99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524000" y="1828800"/>
            <a:ext cx="1905000" cy="1524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524000" y="1828800"/>
            <a:ext cx="1905000" cy="1524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4" descr="Gerelateerde afbeelding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9406" r="21341"/>
          <a:stretch>
            <a:fillRect/>
          </a:stretch>
        </p:blipFill>
        <p:spPr bwMode="auto">
          <a:xfrm rot="20802523">
            <a:off x="4788024" y="0"/>
            <a:ext cx="5235828" cy="3168352"/>
          </a:xfrm>
          <a:prstGeom prst="rect">
            <a:avLst/>
          </a:prstGeom>
          <a:noFill/>
        </p:spPr>
      </p:pic>
      <p:sp>
        <p:nvSpPr>
          <p:cNvPr id="19" name="Rectangle 18"/>
          <p:cNvSpPr/>
          <p:nvPr/>
        </p:nvSpPr>
        <p:spPr>
          <a:xfrm>
            <a:off x="6858000" y="4114800"/>
            <a:ext cx="1905000" cy="1524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6858000" y="4114800"/>
            <a:ext cx="1905000" cy="1524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5562600" y="3581400"/>
            <a:ext cx="2667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Metapod</a:t>
            </a:r>
            <a:endParaRPr lang="en-US" sz="2400" dirty="0"/>
          </a:p>
        </p:txBody>
      </p:sp>
      <p:sp>
        <p:nvSpPr>
          <p:cNvPr id="22" name="TextBox 21"/>
          <p:cNvSpPr txBox="1"/>
          <p:nvPr/>
        </p:nvSpPr>
        <p:spPr>
          <a:xfrm>
            <a:off x="8534400" y="3657600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-1</a:t>
            </a:r>
          </a:p>
        </p:txBody>
      </p:sp>
      <p:pic>
        <p:nvPicPr>
          <p:cNvPr id="23" name="Picture 3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 l="31184" t="33155" r="29121" b="30931"/>
          <a:stretch>
            <a:fillRect/>
          </a:stretch>
        </p:blipFill>
        <p:spPr bwMode="auto">
          <a:xfrm>
            <a:off x="683568" y="2780928"/>
            <a:ext cx="3816424" cy="34529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" name="Picture 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0" y="5029200"/>
            <a:ext cx="9144000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" name="TextBox 24">
            <a:hlinkClick r:id="rId8" action="ppaction://hlinksldjump"/>
          </p:cNvPr>
          <p:cNvSpPr txBox="1"/>
          <p:nvPr/>
        </p:nvSpPr>
        <p:spPr>
          <a:xfrm>
            <a:off x="381000" y="5334000"/>
            <a:ext cx="5410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/>
              <a:t>Verharding</a:t>
            </a:r>
            <a:endParaRPr lang="en-US" sz="2800" dirty="0"/>
          </a:p>
        </p:txBody>
      </p:sp>
      <p:sp>
        <p:nvSpPr>
          <p:cNvPr id="26" name="TextBox 25">
            <a:hlinkClick r:id="rId9" action="ppaction://hlinksldjump"/>
          </p:cNvPr>
          <p:cNvSpPr txBox="1"/>
          <p:nvPr/>
        </p:nvSpPr>
        <p:spPr>
          <a:xfrm>
            <a:off x="381000" y="5943600"/>
            <a:ext cx="5410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/>
              <a:t>Bindschot</a:t>
            </a:r>
            <a:endParaRPr lang="en-US" sz="2800" dirty="0"/>
          </a:p>
        </p:txBody>
      </p:sp>
    </p:spTree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 descr="http://fc05.deviantart.net/fs71/f/2013/098/e/7/pokemon_x_y_battle_scene_by_jenske05-d5ynr9c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5440682"/>
          </a:xfrm>
          <a:prstGeom prst="rect">
            <a:avLst/>
          </a:prstGeom>
          <a:noFill/>
        </p:spPr>
      </p:pic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800600" y="3429000"/>
            <a:ext cx="4488366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6858000" y="4114800"/>
            <a:ext cx="1905000" cy="1524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858000" y="4114800"/>
            <a:ext cx="1905000" cy="1524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-304800" y="990600"/>
            <a:ext cx="4419600" cy="1486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2"/>
          <p:cNvSpPr txBox="1"/>
          <p:nvPr/>
        </p:nvSpPr>
        <p:spPr>
          <a:xfrm>
            <a:off x="152400" y="1295400"/>
            <a:ext cx="2667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Gigantische</a:t>
            </a:r>
            <a:r>
              <a:rPr lang="en-US" sz="2000" dirty="0"/>
              <a:t> </a:t>
            </a:r>
            <a:r>
              <a:rPr lang="en-US" sz="2000" dirty="0" err="1"/>
              <a:t>Rattenvlo</a:t>
            </a:r>
            <a:endParaRPr lang="en-US" sz="2000" dirty="0"/>
          </a:p>
        </p:txBody>
      </p:sp>
      <p:sp>
        <p:nvSpPr>
          <p:cNvPr id="14" name="TextBox 13"/>
          <p:cNvSpPr txBox="1"/>
          <p:nvPr/>
        </p:nvSpPr>
        <p:spPr>
          <a:xfrm>
            <a:off x="3048000" y="1295400"/>
            <a:ext cx="76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99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524000" y="1828800"/>
            <a:ext cx="1905000" cy="1524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524000" y="1828800"/>
            <a:ext cx="1905000" cy="1524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4" descr="Gerelateerde afbeelding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9406" r="21341"/>
          <a:stretch>
            <a:fillRect/>
          </a:stretch>
        </p:blipFill>
        <p:spPr bwMode="auto">
          <a:xfrm rot="20802523">
            <a:off x="4788024" y="0"/>
            <a:ext cx="5235828" cy="3168352"/>
          </a:xfrm>
          <a:prstGeom prst="rect">
            <a:avLst/>
          </a:prstGeom>
          <a:noFill/>
        </p:spPr>
      </p:pic>
      <p:sp>
        <p:nvSpPr>
          <p:cNvPr id="19" name="Rectangle 18"/>
          <p:cNvSpPr/>
          <p:nvPr/>
        </p:nvSpPr>
        <p:spPr>
          <a:xfrm>
            <a:off x="6858000" y="4114800"/>
            <a:ext cx="1905000" cy="1524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6858000" y="4114800"/>
            <a:ext cx="1905000" cy="1524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5562600" y="3581400"/>
            <a:ext cx="2667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Metapod</a:t>
            </a:r>
            <a:endParaRPr lang="en-US" sz="2400" dirty="0"/>
          </a:p>
        </p:txBody>
      </p:sp>
      <p:sp>
        <p:nvSpPr>
          <p:cNvPr id="22" name="TextBox 21"/>
          <p:cNvSpPr txBox="1"/>
          <p:nvPr/>
        </p:nvSpPr>
        <p:spPr>
          <a:xfrm>
            <a:off x="8534400" y="3657600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-1</a:t>
            </a:r>
          </a:p>
        </p:txBody>
      </p:sp>
      <p:pic>
        <p:nvPicPr>
          <p:cNvPr id="205827" name="Picture 3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 l="31184" t="33155" r="29121" b="30931"/>
          <a:stretch>
            <a:fillRect/>
          </a:stretch>
        </p:blipFill>
        <p:spPr bwMode="auto">
          <a:xfrm>
            <a:off x="683568" y="2780928"/>
            <a:ext cx="3816424" cy="34529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0" y="5029200"/>
            <a:ext cx="9144000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304800" y="5257800"/>
            <a:ext cx="83058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De </a:t>
            </a:r>
            <a:r>
              <a:rPr lang="en-US" sz="4400" dirty="0" err="1">
                <a:solidFill>
                  <a:schemeClr val="bg1"/>
                </a:solidFill>
              </a:rPr>
              <a:t>gigantische</a:t>
            </a:r>
            <a:r>
              <a:rPr lang="en-US" sz="4400" dirty="0">
                <a:solidFill>
                  <a:schemeClr val="bg1"/>
                </a:solidFill>
              </a:rPr>
              <a:t> </a:t>
            </a:r>
            <a:r>
              <a:rPr lang="en-US" sz="4400" dirty="0" err="1">
                <a:solidFill>
                  <a:schemeClr val="bg1"/>
                </a:solidFill>
              </a:rPr>
              <a:t>rattenvlo</a:t>
            </a:r>
            <a:r>
              <a:rPr lang="en-US" sz="4400" dirty="0">
                <a:solidFill>
                  <a:schemeClr val="bg1"/>
                </a:solidFill>
              </a:rPr>
              <a:t> </a:t>
            </a:r>
            <a:r>
              <a:rPr lang="en-US" sz="4400" dirty="0" err="1">
                <a:solidFill>
                  <a:schemeClr val="bg1"/>
                </a:solidFill>
              </a:rPr>
              <a:t>gebruikt</a:t>
            </a:r>
            <a:r>
              <a:rPr lang="en-US" sz="4400" dirty="0">
                <a:solidFill>
                  <a:schemeClr val="bg1"/>
                </a:solidFill>
              </a:rPr>
              <a:t> beet</a:t>
            </a:r>
          </a:p>
        </p:txBody>
      </p:sp>
      <p:sp>
        <p:nvSpPr>
          <p:cNvPr id="23" name="Rectangle 22">
            <a:hlinkClick r:id="" action="ppaction://hlinkshowjump?jump=nextslide"/>
          </p:cNvPr>
          <p:cNvSpPr/>
          <p:nvPr/>
        </p:nvSpPr>
        <p:spPr>
          <a:xfrm>
            <a:off x="7164288" y="188640"/>
            <a:ext cx="1728192" cy="6480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800" dirty="0"/>
              <a:t>Volgende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 descr="Afbeeldingsresultaat voor car inside"/>
          <p:cNvPicPr>
            <a:picLocks noChangeAspect="1" noChangeArrowheads="1"/>
          </p:cNvPicPr>
          <p:nvPr/>
        </p:nvPicPr>
        <p:blipFill>
          <a:blip r:embed="rId2" cstate="print">
            <a:lum/>
          </a:blip>
          <a:srcRect l="21296" t="20475" r="21029" b="37001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pic>
        <p:nvPicPr>
          <p:cNvPr id="31747" name="Picture 3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220072" y="1412776"/>
            <a:ext cx="4162425" cy="916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flipH="1">
            <a:off x="-252536" y="1484784"/>
            <a:ext cx="4162425" cy="916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 descr="http://fc05.deviantart.net/fs71/f/2010/033/0/b/rainbow_textbox_by_sexy_colours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-1044624" y="4365104"/>
            <a:ext cx="11379200" cy="2133600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1088976" y="4898504"/>
            <a:ext cx="7010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Linker Man: Is </a:t>
            </a:r>
            <a:r>
              <a:rPr lang="en-US" sz="3200" dirty="0" err="1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dit</a:t>
            </a:r>
            <a:r>
              <a:rPr lang="en-US" sz="3200" dirty="0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 de </a:t>
            </a:r>
            <a:r>
              <a:rPr lang="en-US" sz="3200" dirty="0" err="1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plaats</a:t>
            </a:r>
            <a:r>
              <a:rPr lang="en-US" sz="3200" dirty="0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?</a:t>
            </a:r>
          </a:p>
        </p:txBody>
      </p:sp>
      <p:sp>
        <p:nvSpPr>
          <p:cNvPr id="8" name="Rectangle 7">
            <a:hlinkClick r:id="" action="ppaction://hlinkshowjump?jump=nextslide"/>
          </p:cNvPr>
          <p:cNvSpPr/>
          <p:nvPr/>
        </p:nvSpPr>
        <p:spPr>
          <a:xfrm>
            <a:off x="7164288" y="188640"/>
            <a:ext cx="1728192" cy="6480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800" dirty="0"/>
              <a:t>Volgende</a:t>
            </a:r>
          </a:p>
        </p:txBody>
      </p:sp>
    </p:spTree>
  </p:cSld>
  <p:clrMapOvr>
    <a:masterClrMapping/>
  </p:clrMapOvr>
  <p:transition advClick="0"/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 descr="http://fc05.deviantart.net/fs71/f/2013/098/e/7/pokemon_x_y_battle_scene_by_jenske05-d5ynr9c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5440682"/>
          </a:xfrm>
          <a:prstGeom prst="rect">
            <a:avLst/>
          </a:prstGeom>
          <a:noFill/>
        </p:spPr>
      </p:pic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800600" y="3429000"/>
            <a:ext cx="4488366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6858000" y="4114800"/>
            <a:ext cx="1905000" cy="1524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858000" y="4114800"/>
            <a:ext cx="1905000" cy="1524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-304800" y="990600"/>
            <a:ext cx="4419600" cy="1486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2"/>
          <p:cNvSpPr txBox="1"/>
          <p:nvPr/>
        </p:nvSpPr>
        <p:spPr>
          <a:xfrm>
            <a:off x="152400" y="1295400"/>
            <a:ext cx="2667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Gigantische</a:t>
            </a:r>
            <a:r>
              <a:rPr lang="en-US" sz="2000" dirty="0"/>
              <a:t> </a:t>
            </a:r>
            <a:r>
              <a:rPr lang="en-US" sz="2000" dirty="0" err="1"/>
              <a:t>Rattenvlo</a:t>
            </a:r>
            <a:endParaRPr lang="en-US" sz="2000" dirty="0"/>
          </a:p>
        </p:txBody>
      </p:sp>
      <p:sp>
        <p:nvSpPr>
          <p:cNvPr id="14" name="TextBox 13"/>
          <p:cNvSpPr txBox="1"/>
          <p:nvPr/>
        </p:nvSpPr>
        <p:spPr>
          <a:xfrm>
            <a:off x="3048000" y="1295400"/>
            <a:ext cx="76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99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524000" y="1828800"/>
            <a:ext cx="1905000" cy="1524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524000" y="1828800"/>
            <a:ext cx="1905000" cy="1524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4" descr="Gerelateerde afbeelding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9406" r="21341"/>
          <a:stretch>
            <a:fillRect/>
          </a:stretch>
        </p:blipFill>
        <p:spPr bwMode="auto">
          <a:xfrm rot="20802523">
            <a:off x="4788024" y="0"/>
            <a:ext cx="5235828" cy="3168352"/>
          </a:xfrm>
          <a:prstGeom prst="rect">
            <a:avLst/>
          </a:prstGeom>
          <a:noFill/>
        </p:spPr>
      </p:pic>
      <p:sp>
        <p:nvSpPr>
          <p:cNvPr id="19" name="Rectangle 18"/>
          <p:cNvSpPr/>
          <p:nvPr/>
        </p:nvSpPr>
        <p:spPr>
          <a:xfrm>
            <a:off x="6858000" y="4114800"/>
            <a:ext cx="1905000" cy="1524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6858000" y="4114800"/>
            <a:ext cx="1905000" cy="1524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5562600" y="3581400"/>
            <a:ext cx="2667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Metapod</a:t>
            </a:r>
            <a:endParaRPr lang="en-US" sz="2400" dirty="0"/>
          </a:p>
        </p:txBody>
      </p:sp>
      <p:sp>
        <p:nvSpPr>
          <p:cNvPr id="22" name="TextBox 21"/>
          <p:cNvSpPr txBox="1"/>
          <p:nvPr/>
        </p:nvSpPr>
        <p:spPr>
          <a:xfrm>
            <a:off x="8534400" y="3657600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-1</a:t>
            </a:r>
          </a:p>
        </p:txBody>
      </p:sp>
      <p:pic>
        <p:nvPicPr>
          <p:cNvPr id="205827" name="Picture 3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 l="31184" t="33155" r="29121" b="30931"/>
          <a:stretch>
            <a:fillRect/>
          </a:stretch>
        </p:blipFill>
        <p:spPr bwMode="auto">
          <a:xfrm>
            <a:off x="683568" y="2780928"/>
            <a:ext cx="3816424" cy="34529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0" y="5029200"/>
            <a:ext cx="9144000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304800" y="5257800"/>
            <a:ext cx="8305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err="1">
                <a:solidFill>
                  <a:schemeClr val="bg1"/>
                </a:solidFill>
              </a:rPr>
              <a:t>Metapod</a:t>
            </a:r>
            <a:r>
              <a:rPr lang="en-US" sz="4400" dirty="0">
                <a:solidFill>
                  <a:schemeClr val="bg1"/>
                </a:solidFill>
              </a:rPr>
              <a:t> </a:t>
            </a:r>
            <a:r>
              <a:rPr lang="en-US" sz="4400" dirty="0" err="1">
                <a:solidFill>
                  <a:schemeClr val="bg1"/>
                </a:solidFill>
              </a:rPr>
              <a:t>vermeed</a:t>
            </a:r>
            <a:r>
              <a:rPr lang="en-US" sz="4400" dirty="0">
                <a:solidFill>
                  <a:schemeClr val="bg1"/>
                </a:solidFill>
              </a:rPr>
              <a:t> de </a:t>
            </a:r>
            <a:r>
              <a:rPr lang="en-US" sz="4400" dirty="0" err="1">
                <a:solidFill>
                  <a:schemeClr val="bg1"/>
                </a:solidFill>
              </a:rPr>
              <a:t>aanval</a:t>
            </a:r>
            <a:r>
              <a:rPr lang="en-US" sz="44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23" name="Rectangle 22">
            <a:hlinkClick r:id="" action="ppaction://hlinkshowjump?jump=nextslide"/>
          </p:cNvPr>
          <p:cNvSpPr/>
          <p:nvPr/>
        </p:nvSpPr>
        <p:spPr>
          <a:xfrm>
            <a:off x="7164288" y="188640"/>
            <a:ext cx="1728192" cy="6480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800" dirty="0"/>
              <a:t>Volgende</a:t>
            </a:r>
          </a:p>
        </p:txBody>
      </p:sp>
    </p:spTree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 descr="http://fc05.deviantart.net/fs71/f/2013/098/e/7/pokemon_x_y_battle_scene_by_jenske05-d5ynr9c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5440682"/>
          </a:xfrm>
          <a:prstGeom prst="rect">
            <a:avLst/>
          </a:prstGeom>
          <a:noFill/>
        </p:spPr>
      </p:pic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800600" y="3429000"/>
            <a:ext cx="4488366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6858000" y="4114800"/>
            <a:ext cx="1905000" cy="1524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858000" y="4114800"/>
            <a:ext cx="1905000" cy="1524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-304800" y="990600"/>
            <a:ext cx="4419600" cy="1486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2"/>
          <p:cNvSpPr txBox="1"/>
          <p:nvPr/>
        </p:nvSpPr>
        <p:spPr>
          <a:xfrm>
            <a:off x="152400" y="1295400"/>
            <a:ext cx="2667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Gigantische</a:t>
            </a:r>
            <a:r>
              <a:rPr lang="en-US" sz="2000" dirty="0"/>
              <a:t> </a:t>
            </a:r>
            <a:r>
              <a:rPr lang="en-US" sz="2000" dirty="0" err="1"/>
              <a:t>Rattenvlo</a:t>
            </a:r>
            <a:endParaRPr lang="en-US" sz="2000" dirty="0"/>
          </a:p>
        </p:txBody>
      </p:sp>
      <p:sp>
        <p:nvSpPr>
          <p:cNvPr id="14" name="TextBox 13"/>
          <p:cNvSpPr txBox="1"/>
          <p:nvPr/>
        </p:nvSpPr>
        <p:spPr>
          <a:xfrm>
            <a:off x="3048000" y="1295400"/>
            <a:ext cx="76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99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524000" y="1828800"/>
            <a:ext cx="1905000" cy="1524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524000" y="1828800"/>
            <a:ext cx="1905000" cy="1524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4" descr="Gerelateerde afbeelding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9406" r="21341"/>
          <a:stretch>
            <a:fillRect/>
          </a:stretch>
        </p:blipFill>
        <p:spPr bwMode="auto">
          <a:xfrm rot="20802523">
            <a:off x="4788024" y="0"/>
            <a:ext cx="5235828" cy="3168352"/>
          </a:xfrm>
          <a:prstGeom prst="rect">
            <a:avLst/>
          </a:prstGeom>
          <a:noFill/>
        </p:spPr>
      </p:pic>
      <p:sp>
        <p:nvSpPr>
          <p:cNvPr id="19" name="Rectangle 18"/>
          <p:cNvSpPr/>
          <p:nvPr/>
        </p:nvSpPr>
        <p:spPr>
          <a:xfrm>
            <a:off x="6858000" y="4114800"/>
            <a:ext cx="1905000" cy="1524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6858000" y="4114800"/>
            <a:ext cx="1905000" cy="1524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5562600" y="3581400"/>
            <a:ext cx="2667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Metapod</a:t>
            </a:r>
            <a:endParaRPr lang="en-US" sz="2400" dirty="0"/>
          </a:p>
        </p:txBody>
      </p:sp>
      <p:sp>
        <p:nvSpPr>
          <p:cNvPr id="22" name="TextBox 21"/>
          <p:cNvSpPr txBox="1"/>
          <p:nvPr/>
        </p:nvSpPr>
        <p:spPr>
          <a:xfrm>
            <a:off x="8534400" y="3657600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-1</a:t>
            </a:r>
          </a:p>
        </p:txBody>
      </p:sp>
      <p:pic>
        <p:nvPicPr>
          <p:cNvPr id="205827" name="Picture 3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grayscl/>
          </a:blip>
          <a:srcRect l="31184" t="33155" r="29121" b="30931"/>
          <a:stretch>
            <a:fillRect/>
          </a:stretch>
        </p:blipFill>
        <p:spPr bwMode="auto">
          <a:xfrm>
            <a:off x="683568" y="2780928"/>
            <a:ext cx="3816424" cy="34529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0" y="5029200"/>
            <a:ext cx="9144000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304800" y="5257800"/>
            <a:ext cx="8305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err="1">
                <a:solidFill>
                  <a:schemeClr val="bg1"/>
                </a:solidFill>
              </a:rPr>
              <a:t>Metapod</a:t>
            </a:r>
            <a:r>
              <a:rPr lang="en-US" sz="4400" dirty="0">
                <a:solidFill>
                  <a:schemeClr val="bg1"/>
                </a:solidFill>
              </a:rPr>
              <a:t> </a:t>
            </a:r>
            <a:r>
              <a:rPr lang="en-US" sz="4400" dirty="0" err="1">
                <a:solidFill>
                  <a:schemeClr val="bg1"/>
                </a:solidFill>
              </a:rPr>
              <a:t>gebruikt</a:t>
            </a:r>
            <a:r>
              <a:rPr lang="en-US" sz="4400" dirty="0">
                <a:solidFill>
                  <a:schemeClr val="bg1"/>
                </a:solidFill>
              </a:rPr>
              <a:t> </a:t>
            </a:r>
            <a:r>
              <a:rPr lang="en-US" sz="4400" dirty="0" err="1">
                <a:solidFill>
                  <a:schemeClr val="bg1"/>
                </a:solidFill>
              </a:rPr>
              <a:t>verharding</a:t>
            </a:r>
            <a:r>
              <a:rPr lang="en-US" sz="44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23" name="Rectangle 22">
            <a:hlinkClick r:id="" action="ppaction://hlinkshowjump?jump=nextslide"/>
          </p:cNvPr>
          <p:cNvSpPr/>
          <p:nvPr/>
        </p:nvSpPr>
        <p:spPr>
          <a:xfrm>
            <a:off x="7164288" y="188640"/>
            <a:ext cx="1728192" cy="6480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800" dirty="0"/>
              <a:t>Volgende</a:t>
            </a:r>
          </a:p>
        </p:txBody>
      </p:sp>
    </p:spTree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 descr="http://fc05.deviantart.net/fs71/f/2013/098/e/7/pokemon_x_y_battle_scene_by_jenske05-d5ynr9c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5440682"/>
          </a:xfrm>
          <a:prstGeom prst="rect">
            <a:avLst/>
          </a:prstGeom>
          <a:noFill/>
        </p:spPr>
      </p:pic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800600" y="3429000"/>
            <a:ext cx="4488366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6858000" y="4114800"/>
            <a:ext cx="1905000" cy="1524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858000" y="4114800"/>
            <a:ext cx="1905000" cy="1524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-304800" y="990600"/>
            <a:ext cx="4419600" cy="1486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2"/>
          <p:cNvSpPr txBox="1"/>
          <p:nvPr/>
        </p:nvSpPr>
        <p:spPr>
          <a:xfrm>
            <a:off x="152400" y="1295400"/>
            <a:ext cx="2667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Gigantische</a:t>
            </a:r>
            <a:r>
              <a:rPr lang="en-US" sz="2000" dirty="0"/>
              <a:t> </a:t>
            </a:r>
            <a:r>
              <a:rPr lang="en-US" sz="2000" dirty="0" err="1"/>
              <a:t>Rattenvlo</a:t>
            </a:r>
            <a:endParaRPr lang="en-US" sz="2000" dirty="0"/>
          </a:p>
        </p:txBody>
      </p:sp>
      <p:sp>
        <p:nvSpPr>
          <p:cNvPr id="14" name="TextBox 13"/>
          <p:cNvSpPr txBox="1"/>
          <p:nvPr/>
        </p:nvSpPr>
        <p:spPr>
          <a:xfrm>
            <a:off x="3048000" y="1295400"/>
            <a:ext cx="76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99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524000" y="1828800"/>
            <a:ext cx="1905000" cy="1524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524000" y="1828800"/>
            <a:ext cx="1905000" cy="1524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4" descr="Gerelateerde afbeelding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9406" r="21341"/>
          <a:stretch>
            <a:fillRect/>
          </a:stretch>
        </p:blipFill>
        <p:spPr bwMode="auto">
          <a:xfrm rot="20802523">
            <a:off x="4788024" y="0"/>
            <a:ext cx="5235828" cy="3168352"/>
          </a:xfrm>
          <a:prstGeom prst="rect">
            <a:avLst/>
          </a:prstGeom>
          <a:noFill/>
        </p:spPr>
      </p:pic>
      <p:sp>
        <p:nvSpPr>
          <p:cNvPr id="19" name="Rectangle 18"/>
          <p:cNvSpPr/>
          <p:nvPr/>
        </p:nvSpPr>
        <p:spPr>
          <a:xfrm>
            <a:off x="6858000" y="4114800"/>
            <a:ext cx="1905000" cy="1524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6858000" y="4114800"/>
            <a:ext cx="1905000" cy="1524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5562600" y="3581400"/>
            <a:ext cx="2667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Metapod</a:t>
            </a:r>
            <a:endParaRPr lang="en-US" sz="2400" dirty="0"/>
          </a:p>
        </p:txBody>
      </p:sp>
      <p:sp>
        <p:nvSpPr>
          <p:cNvPr id="22" name="TextBox 21"/>
          <p:cNvSpPr txBox="1"/>
          <p:nvPr/>
        </p:nvSpPr>
        <p:spPr>
          <a:xfrm>
            <a:off x="8534400" y="3657600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-1</a:t>
            </a:r>
          </a:p>
        </p:txBody>
      </p:sp>
      <p:pic>
        <p:nvPicPr>
          <p:cNvPr id="205827" name="Picture 3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 l="31184" t="33155" r="29121" b="30931"/>
          <a:stretch>
            <a:fillRect/>
          </a:stretch>
        </p:blipFill>
        <p:spPr bwMode="auto">
          <a:xfrm>
            <a:off x="683568" y="2780928"/>
            <a:ext cx="3816424" cy="34529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0" y="5029200"/>
            <a:ext cx="9144000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304800" y="5257800"/>
            <a:ext cx="8305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err="1">
                <a:solidFill>
                  <a:schemeClr val="bg1"/>
                </a:solidFill>
              </a:rPr>
              <a:t>Metapod’s</a:t>
            </a:r>
            <a:r>
              <a:rPr lang="en-US" sz="4400" dirty="0">
                <a:solidFill>
                  <a:schemeClr val="bg1"/>
                </a:solidFill>
              </a:rPr>
              <a:t> </a:t>
            </a:r>
            <a:r>
              <a:rPr lang="en-US" sz="4400" dirty="0" err="1">
                <a:solidFill>
                  <a:schemeClr val="bg1"/>
                </a:solidFill>
              </a:rPr>
              <a:t>verdeging</a:t>
            </a:r>
            <a:r>
              <a:rPr lang="en-US" sz="4400" dirty="0">
                <a:solidFill>
                  <a:schemeClr val="bg1"/>
                </a:solidFill>
              </a:rPr>
              <a:t> </a:t>
            </a:r>
            <a:r>
              <a:rPr lang="en-US" sz="4400" dirty="0" err="1">
                <a:solidFill>
                  <a:schemeClr val="bg1"/>
                </a:solidFill>
              </a:rPr>
              <a:t>wordt</a:t>
            </a:r>
            <a:r>
              <a:rPr lang="en-US" sz="4400" dirty="0">
                <a:solidFill>
                  <a:schemeClr val="bg1"/>
                </a:solidFill>
              </a:rPr>
              <a:t> </a:t>
            </a:r>
            <a:r>
              <a:rPr lang="en-US" sz="4400" dirty="0" err="1">
                <a:solidFill>
                  <a:schemeClr val="bg1"/>
                </a:solidFill>
              </a:rPr>
              <a:t>beter</a:t>
            </a:r>
            <a:r>
              <a:rPr lang="en-US" sz="44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23" name="Rectangle 22">
            <a:hlinkClick r:id="rId8" action="ppaction://hlinksldjump"/>
          </p:cNvPr>
          <p:cNvSpPr/>
          <p:nvPr/>
        </p:nvSpPr>
        <p:spPr>
          <a:xfrm>
            <a:off x="7164288" y="188640"/>
            <a:ext cx="1728192" cy="6480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800" dirty="0"/>
              <a:t>Volgende</a:t>
            </a:r>
          </a:p>
        </p:txBody>
      </p:sp>
    </p:spTree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 descr="http://fc05.deviantart.net/fs71/f/2013/098/e/7/pokemon_x_y_battle_scene_by_jenske05-d5ynr9c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5440682"/>
          </a:xfrm>
          <a:prstGeom prst="rect">
            <a:avLst/>
          </a:prstGeom>
          <a:noFill/>
        </p:spPr>
      </p:pic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800600" y="3429000"/>
            <a:ext cx="4488366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6858000" y="4114800"/>
            <a:ext cx="1905000" cy="1524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858000" y="4114800"/>
            <a:ext cx="1905000" cy="1524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-304800" y="990600"/>
            <a:ext cx="4419600" cy="1486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2"/>
          <p:cNvSpPr txBox="1"/>
          <p:nvPr/>
        </p:nvSpPr>
        <p:spPr>
          <a:xfrm>
            <a:off x="152400" y="1295400"/>
            <a:ext cx="2667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Gigantische</a:t>
            </a:r>
            <a:r>
              <a:rPr lang="en-US" sz="2000" dirty="0"/>
              <a:t> </a:t>
            </a:r>
            <a:r>
              <a:rPr lang="en-US" sz="2000" dirty="0" err="1"/>
              <a:t>Rattenvlo</a:t>
            </a:r>
            <a:endParaRPr lang="en-US" sz="2000" dirty="0"/>
          </a:p>
        </p:txBody>
      </p:sp>
      <p:sp>
        <p:nvSpPr>
          <p:cNvPr id="14" name="TextBox 13"/>
          <p:cNvSpPr txBox="1"/>
          <p:nvPr/>
        </p:nvSpPr>
        <p:spPr>
          <a:xfrm>
            <a:off x="3048000" y="1295400"/>
            <a:ext cx="76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99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524000" y="1828800"/>
            <a:ext cx="1905000" cy="1524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524000" y="1828800"/>
            <a:ext cx="1905000" cy="1524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4" descr="Gerelateerde afbeelding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9406" r="21341"/>
          <a:stretch>
            <a:fillRect/>
          </a:stretch>
        </p:blipFill>
        <p:spPr bwMode="auto">
          <a:xfrm rot="20802523">
            <a:off x="4788024" y="0"/>
            <a:ext cx="5235828" cy="3168352"/>
          </a:xfrm>
          <a:prstGeom prst="rect">
            <a:avLst/>
          </a:prstGeom>
          <a:noFill/>
        </p:spPr>
      </p:pic>
      <p:sp>
        <p:nvSpPr>
          <p:cNvPr id="19" name="Rectangle 18"/>
          <p:cNvSpPr/>
          <p:nvPr/>
        </p:nvSpPr>
        <p:spPr>
          <a:xfrm>
            <a:off x="6858000" y="4114800"/>
            <a:ext cx="1905000" cy="1524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6858000" y="4114800"/>
            <a:ext cx="1905000" cy="1524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5562600" y="3581400"/>
            <a:ext cx="2667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Metapod</a:t>
            </a:r>
            <a:endParaRPr lang="en-US" sz="2400" dirty="0"/>
          </a:p>
        </p:txBody>
      </p:sp>
      <p:sp>
        <p:nvSpPr>
          <p:cNvPr id="22" name="TextBox 21"/>
          <p:cNvSpPr txBox="1"/>
          <p:nvPr/>
        </p:nvSpPr>
        <p:spPr>
          <a:xfrm>
            <a:off x="8534400" y="3657600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-1</a:t>
            </a:r>
          </a:p>
        </p:txBody>
      </p:sp>
      <p:sp>
        <p:nvSpPr>
          <p:cNvPr id="23" name="Rectangle 22">
            <a:hlinkClick r:id="" action="ppaction://hlinkshowjump?jump=nextslide"/>
          </p:cNvPr>
          <p:cNvSpPr/>
          <p:nvPr/>
        </p:nvSpPr>
        <p:spPr>
          <a:xfrm>
            <a:off x="7164288" y="188640"/>
            <a:ext cx="1728192" cy="6480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800" dirty="0"/>
              <a:t>Volgende</a:t>
            </a:r>
          </a:p>
        </p:txBody>
      </p:sp>
      <p:cxnSp>
        <p:nvCxnSpPr>
          <p:cNvPr id="25" name="Straight Connector 24"/>
          <p:cNvCxnSpPr/>
          <p:nvPr/>
        </p:nvCxnSpPr>
        <p:spPr>
          <a:xfrm flipV="1">
            <a:off x="3275856" y="980728"/>
            <a:ext cx="3744416" cy="338437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05827" name="Picture 3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 l="31184" t="33155" r="29121" b="30931"/>
          <a:stretch>
            <a:fillRect/>
          </a:stretch>
        </p:blipFill>
        <p:spPr bwMode="auto">
          <a:xfrm>
            <a:off x="683568" y="2780928"/>
            <a:ext cx="3816424" cy="34529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0" y="5029200"/>
            <a:ext cx="9144000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304800" y="5257800"/>
            <a:ext cx="8305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err="1">
                <a:solidFill>
                  <a:schemeClr val="bg1"/>
                </a:solidFill>
              </a:rPr>
              <a:t>Metapod</a:t>
            </a:r>
            <a:r>
              <a:rPr lang="en-US" sz="4400" dirty="0">
                <a:solidFill>
                  <a:schemeClr val="bg1"/>
                </a:solidFill>
              </a:rPr>
              <a:t> </a:t>
            </a:r>
            <a:r>
              <a:rPr lang="en-US" sz="4400" dirty="0" err="1">
                <a:solidFill>
                  <a:schemeClr val="bg1"/>
                </a:solidFill>
              </a:rPr>
              <a:t>gebruikt</a:t>
            </a:r>
            <a:r>
              <a:rPr lang="en-US" sz="4400" dirty="0">
                <a:solidFill>
                  <a:schemeClr val="bg1"/>
                </a:solidFill>
              </a:rPr>
              <a:t> </a:t>
            </a:r>
            <a:r>
              <a:rPr lang="en-US" sz="4400" dirty="0" err="1">
                <a:solidFill>
                  <a:schemeClr val="bg1"/>
                </a:solidFill>
              </a:rPr>
              <a:t>bindschot</a:t>
            </a:r>
            <a:r>
              <a:rPr lang="en-US" sz="4400" dirty="0">
                <a:solidFill>
                  <a:schemeClr val="bg1"/>
                </a:solidFill>
              </a:rPr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-3600000">
                                      <p:cBhvr>
                                        <p:cTn id="6" dur="1000" fill="hold"/>
                                        <p:tgtEl>
                                          <p:spTgt spid="2058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4200000">
                                      <p:cBhvr>
                                        <p:cTn id="9" dur="500" fill="hold"/>
                                        <p:tgtEl>
                                          <p:spTgt spid="2058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5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 descr="http://fc05.deviantart.net/fs71/f/2013/098/e/7/pokemon_x_y_battle_scene_by_jenske05-d5ynr9c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5440682"/>
          </a:xfrm>
          <a:prstGeom prst="rect">
            <a:avLst/>
          </a:prstGeom>
          <a:noFill/>
        </p:spPr>
      </p:pic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800600" y="3429000"/>
            <a:ext cx="4488366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6858000" y="4114800"/>
            <a:ext cx="1905000" cy="1524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858000" y="4114800"/>
            <a:ext cx="1905000" cy="1524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-304800" y="990600"/>
            <a:ext cx="4419600" cy="1486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2"/>
          <p:cNvSpPr txBox="1"/>
          <p:nvPr/>
        </p:nvSpPr>
        <p:spPr>
          <a:xfrm>
            <a:off x="152400" y="1295400"/>
            <a:ext cx="2667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Gigantische</a:t>
            </a:r>
            <a:r>
              <a:rPr lang="en-US" sz="2000" dirty="0"/>
              <a:t> </a:t>
            </a:r>
            <a:r>
              <a:rPr lang="en-US" sz="2000" dirty="0" err="1"/>
              <a:t>Rattenvlo</a:t>
            </a:r>
            <a:endParaRPr lang="en-US" sz="2000" dirty="0"/>
          </a:p>
        </p:txBody>
      </p:sp>
      <p:sp>
        <p:nvSpPr>
          <p:cNvPr id="14" name="TextBox 13"/>
          <p:cNvSpPr txBox="1"/>
          <p:nvPr/>
        </p:nvSpPr>
        <p:spPr>
          <a:xfrm>
            <a:off x="3048000" y="1295400"/>
            <a:ext cx="76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99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524000" y="1828800"/>
            <a:ext cx="1905000" cy="1524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524000" y="1828800"/>
            <a:ext cx="1905000" cy="1524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4" descr="Gerelateerde afbeelding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9406" r="21341"/>
          <a:stretch>
            <a:fillRect/>
          </a:stretch>
        </p:blipFill>
        <p:spPr bwMode="auto">
          <a:xfrm rot="20802523">
            <a:off x="4788024" y="0"/>
            <a:ext cx="5235828" cy="3168352"/>
          </a:xfrm>
          <a:prstGeom prst="rect">
            <a:avLst/>
          </a:prstGeom>
          <a:noFill/>
        </p:spPr>
      </p:pic>
      <p:sp>
        <p:nvSpPr>
          <p:cNvPr id="19" name="Rectangle 18"/>
          <p:cNvSpPr/>
          <p:nvPr/>
        </p:nvSpPr>
        <p:spPr>
          <a:xfrm>
            <a:off x="6858000" y="4114800"/>
            <a:ext cx="1905000" cy="1524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6858000" y="4114800"/>
            <a:ext cx="1905000" cy="1524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5562600" y="3581400"/>
            <a:ext cx="2667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Metapod</a:t>
            </a:r>
            <a:endParaRPr lang="en-US" sz="2400" dirty="0"/>
          </a:p>
        </p:txBody>
      </p:sp>
      <p:sp>
        <p:nvSpPr>
          <p:cNvPr id="22" name="TextBox 21"/>
          <p:cNvSpPr txBox="1"/>
          <p:nvPr/>
        </p:nvSpPr>
        <p:spPr>
          <a:xfrm>
            <a:off x="8534400" y="3657600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-1</a:t>
            </a:r>
          </a:p>
        </p:txBody>
      </p:sp>
      <p:sp>
        <p:nvSpPr>
          <p:cNvPr id="23" name="Rectangle 22">
            <a:hlinkClick r:id="" action="ppaction://hlinkshowjump?jump=nextslide"/>
          </p:cNvPr>
          <p:cNvSpPr/>
          <p:nvPr/>
        </p:nvSpPr>
        <p:spPr>
          <a:xfrm>
            <a:off x="7164288" y="188640"/>
            <a:ext cx="1728192" cy="6480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800" dirty="0"/>
              <a:t>Volgende</a:t>
            </a:r>
          </a:p>
        </p:txBody>
      </p:sp>
      <p:cxnSp>
        <p:nvCxnSpPr>
          <p:cNvPr id="25" name="Straight Connector 24"/>
          <p:cNvCxnSpPr/>
          <p:nvPr/>
        </p:nvCxnSpPr>
        <p:spPr>
          <a:xfrm flipV="1">
            <a:off x="3275856" y="980728"/>
            <a:ext cx="3744416" cy="338437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05827" name="Picture 3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 l="31184" t="33155" r="29121" b="30931"/>
          <a:stretch>
            <a:fillRect/>
          </a:stretch>
        </p:blipFill>
        <p:spPr bwMode="auto">
          <a:xfrm>
            <a:off x="683568" y="2780928"/>
            <a:ext cx="3816424" cy="34529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0" y="5029200"/>
            <a:ext cx="9144000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304800" y="5257800"/>
            <a:ext cx="83058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De </a:t>
            </a:r>
            <a:r>
              <a:rPr lang="en-US" sz="4400" dirty="0" err="1">
                <a:solidFill>
                  <a:schemeClr val="bg1"/>
                </a:solidFill>
              </a:rPr>
              <a:t>gigantische</a:t>
            </a:r>
            <a:r>
              <a:rPr lang="en-US" sz="4400" dirty="0">
                <a:solidFill>
                  <a:schemeClr val="bg1"/>
                </a:solidFill>
              </a:rPr>
              <a:t> </a:t>
            </a:r>
            <a:r>
              <a:rPr lang="en-US" sz="4400" dirty="0" err="1">
                <a:solidFill>
                  <a:schemeClr val="bg1"/>
                </a:solidFill>
              </a:rPr>
              <a:t>rattenvlo</a:t>
            </a:r>
            <a:r>
              <a:rPr lang="en-US" sz="4400" dirty="0">
                <a:solidFill>
                  <a:schemeClr val="bg1"/>
                </a:solidFill>
              </a:rPr>
              <a:t> </a:t>
            </a:r>
            <a:r>
              <a:rPr lang="en-US" sz="4400" dirty="0" err="1">
                <a:solidFill>
                  <a:schemeClr val="bg1"/>
                </a:solidFill>
              </a:rPr>
              <a:t>wordt</a:t>
            </a:r>
            <a:r>
              <a:rPr lang="en-US" sz="4400" dirty="0">
                <a:solidFill>
                  <a:schemeClr val="bg1"/>
                </a:solidFill>
              </a:rPr>
              <a:t> minder </a:t>
            </a:r>
            <a:r>
              <a:rPr lang="en-US" sz="4400" dirty="0" err="1">
                <a:solidFill>
                  <a:schemeClr val="bg1"/>
                </a:solidFill>
              </a:rPr>
              <a:t>snel</a:t>
            </a:r>
            <a:r>
              <a:rPr lang="en-US" sz="4400" dirty="0">
                <a:solidFill>
                  <a:schemeClr val="bg1"/>
                </a:solidFill>
              </a:rPr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-3600000">
                                      <p:cBhvr>
                                        <p:cTn id="6" dur="1000" fill="hold"/>
                                        <p:tgtEl>
                                          <p:spTgt spid="2058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4200000">
                                      <p:cBhvr>
                                        <p:cTn id="9" dur="500" fill="hold"/>
                                        <p:tgtEl>
                                          <p:spTgt spid="2058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5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 descr="http://fc05.deviantart.net/fs71/f/2013/098/e/7/pokemon_x_y_battle_scene_by_jenske05-d5ynr9c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5440682"/>
          </a:xfrm>
          <a:prstGeom prst="rect">
            <a:avLst/>
          </a:prstGeom>
          <a:noFill/>
        </p:spPr>
      </p:pic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800600" y="3429000"/>
            <a:ext cx="4488366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6858000" y="4114800"/>
            <a:ext cx="1905000" cy="1524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858000" y="4114800"/>
            <a:ext cx="1905000" cy="1524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-304800" y="990600"/>
            <a:ext cx="4419600" cy="1486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2"/>
          <p:cNvSpPr txBox="1"/>
          <p:nvPr/>
        </p:nvSpPr>
        <p:spPr>
          <a:xfrm>
            <a:off x="152400" y="1295400"/>
            <a:ext cx="2667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Gigantische</a:t>
            </a:r>
            <a:r>
              <a:rPr lang="en-US" sz="2000" dirty="0"/>
              <a:t> </a:t>
            </a:r>
            <a:r>
              <a:rPr lang="en-US" sz="2000" dirty="0" err="1"/>
              <a:t>Rattenvlo</a:t>
            </a:r>
            <a:endParaRPr lang="en-US" sz="2000" dirty="0"/>
          </a:p>
        </p:txBody>
      </p:sp>
      <p:sp>
        <p:nvSpPr>
          <p:cNvPr id="14" name="TextBox 13"/>
          <p:cNvSpPr txBox="1"/>
          <p:nvPr/>
        </p:nvSpPr>
        <p:spPr>
          <a:xfrm>
            <a:off x="3048000" y="1295400"/>
            <a:ext cx="76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99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524000" y="1828800"/>
            <a:ext cx="1905000" cy="1524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524000" y="1828800"/>
            <a:ext cx="1905000" cy="1524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4" descr="Gerelateerde afbeelding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9406" r="21341"/>
          <a:stretch>
            <a:fillRect/>
          </a:stretch>
        </p:blipFill>
        <p:spPr bwMode="auto">
          <a:xfrm rot="20802523">
            <a:off x="4788024" y="0"/>
            <a:ext cx="5235828" cy="3168352"/>
          </a:xfrm>
          <a:prstGeom prst="rect">
            <a:avLst/>
          </a:prstGeom>
          <a:noFill/>
        </p:spPr>
      </p:pic>
      <p:sp>
        <p:nvSpPr>
          <p:cNvPr id="19" name="Rectangle 18"/>
          <p:cNvSpPr/>
          <p:nvPr/>
        </p:nvSpPr>
        <p:spPr>
          <a:xfrm>
            <a:off x="6858000" y="4114800"/>
            <a:ext cx="1905000" cy="1524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6858000" y="4114800"/>
            <a:ext cx="1905000" cy="1524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5562600" y="3581400"/>
            <a:ext cx="2667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Metapod</a:t>
            </a:r>
            <a:endParaRPr lang="en-US" sz="2400" dirty="0"/>
          </a:p>
        </p:txBody>
      </p:sp>
      <p:sp>
        <p:nvSpPr>
          <p:cNvPr id="22" name="TextBox 21"/>
          <p:cNvSpPr txBox="1"/>
          <p:nvPr/>
        </p:nvSpPr>
        <p:spPr>
          <a:xfrm>
            <a:off x="8534400" y="3657600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-1</a:t>
            </a:r>
          </a:p>
        </p:txBody>
      </p:sp>
      <p:pic>
        <p:nvPicPr>
          <p:cNvPr id="205827" name="Picture 3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 l="31184" t="33155" r="29121" b="30931"/>
          <a:stretch>
            <a:fillRect/>
          </a:stretch>
        </p:blipFill>
        <p:spPr bwMode="auto">
          <a:xfrm>
            <a:off x="683568" y="2780928"/>
            <a:ext cx="3816424" cy="34529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0" y="5029200"/>
            <a:ext cx="9144000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304800" y="5257800"/>
            <a:ext cx="83058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De </a:t>
            </a:r>
            <a:r>
              <a:rPr lang="en-US" sz="4400" dirty="0" err="1">
                <a:solidFill>
                  <a:schemeClr val="bg1"/>
                </a:solidFill>
              </a:rPr>
              <a:t>gigantische</a:t>
            </a:r>
            <a:r>
              <a:rPr lang="en-US" sz="4400" dirty="0">
                <a:solidFill>
                  <a:schemeClr val="bg1"/>
                </a:solidFill>
              </a:rPr>
              <a:t> </a:t>
            </a:r>
            <a:r>
              <a:rPr lang="en-US" sz="4400" dirty="0" err="1">
                <a:solidFill>
                  <a:schemeClr val="bg1"/>
                </a:solidFill>
              </a:rPr>
              <a:t>rattenvlo</a:t>
            </a:r>
            <a:r>
              <a:rPr lang="en-US" sz="4400" dirty="0">
                <a:solidFill>
                  <a:schemeClr val="bg1"/>
                </a:solidFill>
              </a:rPr>
              <a:t> </a:t>
            </a:r>
            <a:r>
              <a:rPr lang="en-US" sz="4400" dirty="0" err="1">
                <a:solidFill>
                  <a:schemeClr val="bg1"/>
                </a:solidFill>
              </a:rPr>
              <a:t>gebruikt</a:t>
            </a:r>
            <a:r>
              <a:rPr lang="en-US" sz="4400" dirty="0">
                <a:solidFill>
                  <a:schemeClr val="bg1"/>
                </a:solidFill>
              </a:rPr>
              <a:t> beet</a:t>
            </a:r>
          </a:p>
        </p:txBody>
      </p:sp>
      <p:sp>
        <p:nvSpPr>
          <p:cNvPr id="23" name="Rectangle 22">
            <a:hlinkClick r:id="" action="ppaction://hlinkshowjump?jump=nextslide"/>
          </p:cNvPr>
          <p:cNvSpPr/>
          <p:nvPr/>
        </p:nvSpPr>
        <p:spPr>
          <a:xfrm>
            <a:off x="7164288" y="188640"/>
            <a:ext cx="1728192" cy="6480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800" dirty="0"/>
              <a:t>Volgende</a:t>
            </a:r>
          </a:p>
        </p:txBody>
      </p:sp>
      <p:pic>
        <p:nvPicPr>
          <p:cNvPr id="207874" name="Picture 2"/>
          <p:cNvPicPr>
            <a:picLocks noChangeAspect="1" noChangeArrowheads="1"/>
          </p:cNvPicPr>
          <p:nvPr/>
        </p:nvPicPr>
        <p:blipFill>
          <a:blip r:embed="rId8" cstate="print">
            <a:clrChange>
              <a:clrFrom>
                <a:srgbClr val="22B14C"/>
              </a:clrFrom>
              <a:clrTo>
                <a:srgbClr val="22B14C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403648" y="3140968"/>
            <a:ext cx="3168352" cy="17982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 descr="http://fc05.deviantart.net/fs71/f/2013/098/e/7/pokemon_x_y_battle_scene_by_jenske05-d5ynr9c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5440682"/>
          </a:xfrm>
          <a:prstGeom prst="rect">
            <a:avLst/>
          </a:prstGeom>
          <a:noFill/>
        </p:spPr>
      </p:pic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800600" y="3429000"/>
            <a:ext cx="4488366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6858000" y="4114800"/>
            <a:ext cx="1905000" cy="1524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858000" y="4114800"/>
            <a:ext cx="1905000" cy="1524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-304800" y="990600"/>
            <a:ext cx="4419600" cy="1486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2"/>
          <p:cNvSpPr txBox="1"/>
          <p:nvPr/>
        </p:nvSpPr>
        <p:spPr>
          <a:xfrm>
            <a:off x="152400" y="1295400"/>
            <a:ext cx="2667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Gigantische</a:t>
            </a:r>
            <a:r>
              <a:rPr lang="en-US" sz="2000" dirty="0"/>
              <a:t> </a:t>
            </a:r>
            <a:r>
              <a:rPr lang="en-US" sz="2000" dirty="0" err="1"/>
              <a:t>Rattenvlo</a:t>
            </a:r>
            <a:endParaRPr lang="en-US" sz="2000" dirty="0"/>
          </a:p>
        </p:txBody>
      </p:sp>
      <p:sp>
        <p:nvSpPr>
          <p:cNvPr id="14" name="TextBox 13"/>
          <p:cNvSpPr txBox="1"/>
          <p:nvPr/>
        </p:nvSpPr>
        <p:spPr>
          <a:xfrm>
            <a:off x="3048000" y="1295400"/>
            <a:ext cx="76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99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524000" y="1828800"/>
            <a:ext cx="1905000" cy="1524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524000" y="1828800"/>
            <a:ext cx="1905000" cy="1524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4" descr="Gerelateerde afbeelding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9406" r="21341"/>
          <a:stretch>
            <a:fillRect/>
          </a:stretch>
        </p:blipFill>
        <p:spPr bwMode="auto">
          <a:xfrm rot="20802523">
            <a:off x="4788024" y="0"/>
            <a:ext cx="5235828" cy="3168352"/>
          </a:xfrm>
          <a:prstGeom prst="rect">
            <a:avLst/>
          </a:prstGeom>
          <a:noFill/>
        </p:spPr>
      </p:pic>
      <p:sp>
        <p:nvSpPr>
          <p:cNvPr id="19" name="Rectangle 18"/>
          <p:cNvSpPr/>
          <p:nvPr/>
        </p:nvSpPr>
        <p:spPr>
          <a:xfrm>
            <a:off x="6858000" y="4114800"/>
            <a:ext cx="1905000" cy="1524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5562600" y="3581400"/>
            <a:ext cx="2667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Metapod</a:t>
            </a:r>
            <a:endParaRPr lang="en-US" sz="2400" dirty="0"/>
          </a:p>
        </p:txBody>
      </p:sp>
      <p:sp>
        <p:nvSpPr>
          <p:cNvPr id="22" name="TextBox 21"/>
          <p:cNvSpPr txBox="1"/>
          <p:nvPr/>
        </p:nvSpPr>
        <p:spPr>
          <a:xfrm>
            <a:off x="8534400" y="3657600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-1</a:t>
            </a:r>
          </a:p>
        </p:txBody>
      </p:sp>
      <p:pic>
        <p:nvPicPr>
          <p:cNvPr id="205827" name="Picture 3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 l="31184" t="33155" r="29121" b="30931"/>
          <a:stretch>
            <a:fillRect/>
          </a:stretch>
        </p:blipFill>
        <p:spPr bwMode="auto">
          <a:xfrm>
            <a:off x="683568" y="2780928"/>
            <a:ext cx="3816424" cy="34529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0" y="5029200"/>
            <a:ext cx="9144000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304800" y="5257800"/>
            <a:ext cx="8305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err="1">
                <a:solidFill>
                  <a:schemeClr val="bg1"/>
                </a:solidFill>
              </a:rPr>
              <a:t>Metapod</a:t>
            </a:r>
            <a:r>
              <a:rPr lang="en-US" sz="4400" dirty="0">
                <a:solidFill>
                  <a:schemeClr val="bg1"/>
                </a:solidFill>
              </a:rPr>
              <a:t> </a:t>
            </a:r>
            <a:r>
              <a:rPr lang="en-US" sz="4400" dirty="0" err="1">
                <a:solidFill>
                  <a:schemeClr val="bg1"/>
                </a:solidFill>
              </a:rPr>
              <a:t>kreeg</a:t>
            </a:r>
            <a:r>
              <a:rPr lang="en-US" sz="4400" dirty="0">
                <a:solidFill>
                  <a:schemeClr val="bg1"/>
                </a:solidFill>
              </a:rPr>
              <a:t> de pest.</a:t>
            </a:r>
          </a:p>
        </p:txBody>
      </p:sp>
      <p:sp>
        <p:nvSpPr>
          <p:cNvPr id="23" name="Rectangle 22">
            <a:hlinkClick r:id="" action="ppaction://hlinkshowjump?jump=nextslide"/>
          </p:cNvPr>
          <p:cNvSpPr/>
          <p:nvPr/>
        </p:nvSpPr>
        <p:spPr>
          <a:xfrm>
            <a:off x="7164288" y="188640"/>
            <a:ext cx="1728192" cy="6480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800" dirty="0"/>
              <a:t>Volgende</a:t>
            </a:r>
          </a:p>
        </p:txBody>
      </p:sp>
      <p:pic>
        <p:nvPicPr>
          <p:cNvPr id="210946" name="Picture 2" descr="Afbeeldingsresultaat voor psn pokemon icon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436096" y="3861048"/>
            <a:ext cx="881730" cy="86409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ransition>
    <p:strips dir="ru"/>
  </p:transition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 descr="http://fc05.deviantart.net/fs71/f/2013/098/e/7/pokemon_x_y_battle_scene_by_jenske05-d5ynr9c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5440682"/>
          </a:xfrm>
          <a:prstGeom prst="rect">
            <a:avLst/>
          </a:prstGeom>
          <a:noFill/>
        </p:spPr>
      </p:pic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800600" y="3429000"/>
            <a:ext cx="4488366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6858000" y="4114800"/>
            <a:ext cx="1905000" cy="1524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858000" y="4114800"/>
            <a:ext cx="1905000" cy="1524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-304800" y="990600"/>
            <a:ext cx="4419600" cy="1486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2"/>
          <p:cNvSpPr txBox="1"/>
          <p:nvPr/>
        </p:nvSpPr>
        <p:spPr>
          <a:xfrm>
            <a:off x="152400" y="1295400"/>
            <a:ext cx="2667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Gigantische</a:t>
            </a:r>
            <a:r>
              <a:rPr lang="en-US" sz="2000" dirty="0"/>
              <a:t> </a:t>
            </a:r>
            <a:r>
              <a:rPr lang="en-US" sz="2000" dirty="0" err="1"/>
              <a:t>Rattenvlo</a:t>
            </a:r>
            <a:endParaRPr lang="en-US" sz="2000" dirty="0"/>
          </a:p>
        </p:txBody>
      </p:sp>
      <p:sp>
        <p:nvSpPr>
          <p:cNvPr id="14" name="TextBox 13"/>
          <p:cNvSpPr txBox="1"/>
          <p:nvPr/>
        </p:nvSpPr>
        <p:spPr>
          <a:xfrm>
            <a:off x="3048000" y="1295400"/>
            <a:ext cx="76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99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524000" y="1828800"/>
            <a:ext cx="1905000" cy="1524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524000" y="1828800"/>
            <a:ext cx="1905000" cy="1524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4" descr="Gerelateerde afbeelding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9406" r="21341"/>
          <a:stretch>
            <a:fillRect/>
          </a:stretch>
        </p:blipFill>
        <p:spPr bwMode="auto">
          <a:xfrm rot="20802523">
            <a:off x="4788024" y="0"/>
            <a:ext cx="5235828" cy="3168352"/>
          </a:xfrm>
          <a:prstGeom prst="rect">
            <a:avLst/>
          </a:prstGeom>
          <a:noFill/>
        </p:spPr>
      </p:pic>
      <p:sp>
        <p:nvSpPr>
          <p:cNvPr id="19" name="Rectangle 18"/>
          <p:cNvSpPr/>
          <p:nvPr/>
        </p:nvSpPr>
        <p:spPr>
          <a:xfrm>
            <a:off x="6858000" y="4114800"/>
            <a:ext cx="1905000" cy="1524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5562600" y="3581400"/>
            <a:ext cx="2667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Metapod</a:t>
            </a:r>
            <a:endParaRPr lang="en-US" sz="2400" dirty="0"/>
          </a:p>
        </p:txBody>
      </p:sp>
      <p:sp>
        <p:nvSpPr>
          <p:cNvPr id="22" name="TextBox 21"/>
          <p:cNvSpPr txBox="1"/>
          <p:nvPr/>
        </p:nvSpPr>
        <p:spPr>
          <a:xfrm>
            <a:off x="8534400" y="3657600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-1</a:t>
            </a:r>
          </a:p>
        </p:txBody>
      </p:sp>
      <p:pic>
        <p:nvPicPr>
          <p:cNvPr id="205827" name="Picture 3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 l="31184" t="33155" r="29121" b="30931"/>
          <a:stretch>
            <a:fillRect/>
          </a:stretch>
        </p:blipFill>
        <p:spPr bwMode="auto">
          <a:xfrm>
            <a:off x="683568" y="2780928"/>
            <a:ext cx="3816424" cy="34529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" name="Rectangle 22">
            <a:hlinkClick r:id="" action="ppaction://hlinkshowjump?jump=nextslide"/>
          </p:cNvPr>
          <p:cNvSpPr/>
          <p:nvPr/>
        </p:nvSpPr>
        <p:spPr>
          <a:xfrm>
            <a:off x="7164288" y="188640"/>
            <a:ext cx="1728192" cy="6480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800" dirty="0"/>
              <a:t>Volgende</a:t>
            </a:r>
          </a:p>
        </p:txBody>
      </p:sp>
      <p:pic>
        <p:nvPicPr>
          <p:cNvPr id="210946" name="Picture 2" descr="Afbeeldingsresultaat voor psn pokemon icon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436096" y="3861048"/>
            <a:ext cx="881730" cy="86409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0" name="Rectangle 19"/>
          <p:cNvSpPr/>
          <p:nvPr/>
        </p:nvSpPr>
        <p:spPr>
          <a:xfrm>
            <a:off x="1403648" y="2780928"/>
            <a:ext cx="2736304" cy="3168352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0" y="5029200"/>
            <a:ext cx="9144000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304800" y="5257800"/>
            <a:ext cx="8305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err="1">
                <a:solidFill>
                  <a:schemeClr val="bg1"/>
                </a:solidFill>
              </a:rPr>
              <a:t>Metapod</a:t>
            </a:r>
            <a:r>
              <a:rPr lang="en-US" sz="4400" dirty="0">
                <a:solidFill>
                  <a:schemeClr val="bg1"/>
                </a:solidFill>
              </a:rPr>
              <a:t> </a:t>
            </a:r>
            <a:r>
              <a:rPr lang="en-US" sz="4400" dirty="0" err="1">
                <a:solidFill>
                  <a:schemeClr val="bg1"/>
                </a:solidFill>
              </a:rPr>
              <a:t>werd</a:t>
            </a:r>
            <a:r>
              <a:rPr lang="en-US" sz="4400" dirty="0">
                <a:solidFill>
                  <a:schemeClr val="bg1"/>
                </a:solidFill>
              </a:rPr>
              <a:t> </a:t>
            </a:r>
            <a:r>
              <a:rPr lang="en-US" sz="4400" dirty="0" err="1">
                <a:solidFill>
                  <a:schemeClr val="bg1"/>
                </a:solidFill>
              </a:rPr>
              <a:t>geisoleerd</a:t>
            </a:r>
            <a:r>
              <a:rPr lang="en-US" sz="4400" dirty="0">
                <a:solidFill>
                  <a:schemeClr val="bg1"/>
                </a:solidFill>
              </a:rPr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4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56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66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66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83" tmFilter="0, 0; 0.125,0.2665; 0.25,0.4; 0.375,0.465; 0.5,0.5;  0.625,0.535; 0.75,0.6; 0.875,0.7335; 1,1">
                                          <p:stCondLst>
                                            <p:cond delay="331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1" tmFilter="0, 0; 0.125,0.2665; 0.25,0.4; 0.375,0.465; 0.5,0.5;  0.625,0.535; 0.75,0.6; 0.875,0.7335; 1,1">
                                          <p:stCondLst>
                                            <p:cond delay="41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7">
                                          <p:stCondLst>
                                            <p:cond delay="163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42" decel="50000">
                                          <p:stCondLst>
                                            <p:cond delay="16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7">
                                          <p:stCondLst>
                                            <p:cond delay="32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42" decel="50000">
                                          <p:stCondLst>
                                            <p:cond delay="335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7">
                                          <p:stCondLst>
                                            <p:cond delay="411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42" decel="50000">
                                          <p:stCondLst>
                                            <p:cond delay="417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7">
                                          <p:stCondLst>
                                            <p:cond delay="452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42" decel="50000">
                                          <p:stCondLst>
                                            <p:cond delay="45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81893 -0.02104 " pathEditMode="relative" ptsTypes="AA">
                                      <p:cBhvr>
                                        <p:cTn id="23" dur="500" fill="hold"/>
                                        <p:tgtEl>
                                          <p:spTgt spid="2058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4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81893 -0.02104 " pathEditMode="relative" ptsTypes="AA">
                                      <p:cBhvr>
                                        <p:cTn id="2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0" grpId="1" animBg="1"/>
    </p:bld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 descr="http://fc05.deviantart.net/fs71/f/2013/098/e/7/pokemon_x_y_battle_scene_by_jenske05-d5ynr9c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5440682"/>
          </a:xfrm>
          <a:prstGeom prst="rect">
            <a:avLst/>
          </a:prstGeom>
          <a:noFill/>
        </p:spPr>
      </p:pic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800600" y="3429000"/>
            <a:ext cx="4488366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6858000" y="4114800"/>
            <a:ext cx="1905000" cy="1524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858000" y="4114800"/>
            <a:ext cx="1905000" cy="1524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-304800" y="990600"/>
            <a:ext cx="4419600" cy="1486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2"/>
          <p:cNvSpPr txBox="1"/>
          <p:nvPr/>
        </p:nvSpPr>
        <p:spPr>
          <a:xfrm>
            <a:off x="152400" y="1295400"/>
            <a:ext cx="2667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Gigantische</a:t>
            </a:r>
            <a:r>
              <a:rPr lang="en-US" sz="2000" dirty="0"/>
              <a:t> </a:t>
            </a:r>
            <a:r>
              <a:rPr lang="en-US" sz="2000" dirty="0" err="1"/>
              <a:t>Rattenvlo</a:t>
            </a:r>
            <a:endParaRPr lang="en-US" sz="2000" dirty="0"/>
          </a:p>
        </p:txBody>
      </p:sp>
      <p:sp>
        <p:nvSpPr>
          <p:cNvPr id="14" name="TextBox 13"/>
          <p:cNvSpPr txBox="1"/>
          <p:nvPr/>
        </p:nvSpPr>
        <p:spPr>
          <a:xfrm>
            <a:off x="3048000" y="1295400"/>
            <a:ext cx="76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99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524000" y="1828800"/>
            <a:ext cx="1905000" cy="1524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524000" y="1828800"/>
            <a:ext cx="1905000" cy="1524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4" descr="Gerelateerde afbeelding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9406" r="21341"/>
          <a:stretch>
            <a:fillRect/>
          </a:stretch>
        </p:blipFill>
        <p:spPr bwMode="auto">
          <a:xfrm rot="20802523">
            <a:off x="4788024" y="0"/>
            <a:ext cx="5235828" cy="3168352"/>
          </a:xfrm>
          <a:prstGeom prst="rect">
            <a:avLst/>
          </a:prstGeom>
          <a:noFill/>
        </p:spPr>
      </p:pic>
      <p:sp>
        <p:nvSpPr>
          <p:cNvPr id="19" name="Rectangle 18"/>
          <p:cNvSpPr/>
          <p:nvPr/>
        </p:nvSpPr>
        <p:spPr>
          <a:xfrm>
            <a:off x="6858000" y="4114800"/>
            <a:ext cx="1905000" cy="1524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5562600" y="3581400"/>
            <a:ext cx="2667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Metapod</a:t>
            </a:r>
            <a:endParaRPr lang="en-US" sz="2400" dirty="0"/>
          </a:p>
        </p:txBody>
      </p:sp>
      <p:sp>
        <p:nvSpPr>
          <p:cNvPr id="22" name="TextBox 21"/>
          <p:cNvSpPr txBox="1"/>
          <p:nvPr/>
        </p:nvSpPr>
        <p:spPr>
          <a:xfrm>
            <a:off x="8534400" y="3657600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-1</a:t>
            </a:r>
          </a:p>
        </p:txBody>
      </p:sp>
      <p:sp>
        <p:nvSpPr>
          <p:cNvPr id="23" name="Rectangle 22">
            <a:hlinkClick r:id="" action="ppaction://hlinkshowjump?jump=nextslide"/>
          </p:cNvPr>
          <p:cNvSpPr/>
          <p:nvPr/>
        </p:nvSpPr>
        <p:spPr>
          <a:xfrm>
            <a:off x="7164288" y="188640"/>
            <a:ext cx="1728192" cy="6480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800" dirty="0"/>
              <a:t>Volgende</a:t>
            </a:r>
          </a:p>
        </p:txBody>
      </p:sp>
      <p:pic>
        <p:nvPicPr>
          <p:cNvPr id="210946" name="Picture 2" descr="Afbeeldingsresultaat voor psn pokemon icon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436096" y="3861048"/>
            <a:ext cx="881730" cy="86409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0" y="5029200"/>
            <a:ext cx="9144000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304800" y="5257800"/>
            <a:ext cx="8305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err="1">
                <a:solidFill>
                  <a:schemeClr val="bg1"/>
                </a:solidFill>
              </a:rPr>
              <a:t>Kies</a:t>
            </a:r>
            <a:r>
              <a:rPr lang="en-US" sz="4400" dirty="0">
                <a:solidFill>
                  <a:schemeClr val="bg1"/>
                </a:solidFill>
              </a:rPr>
              <a:t> </a:t>
            </a:r>
            <a:r>
              <a:rPr lang="en-US" sz="4400" dirty="0" err="1">
                <a:solidFill>
                  <a:schemeClr val="bg1"/>
                </a:solidFill>
              </a:rPr>
              <a:t>een</a:t>
            </a:r>
            <a:r>
              <a:rPr lang="en-US" sz="4400" dirty="0">
                <a:solidFill>
                  <a:schemeClr val="bg1"/>
                </a:solidFill>
              </a:rPr>
              <a:t> </a:t>
            </a:r>
            <a:r>
              <a:rPr lang="en-US" sz="4400" dirty="0" err="1">
                <a:solidFill>
                  <a:schemeClr val="bg1"/>
                </a:solidFill>
              </a:rPr>
              <a:t>andere</a:t>
            </a:r>
            <a:r>
              <a:rPr lang="en-US" sz="4400" dirty="0">
                <a:solidFill>
                  <a:schemeClr val="bg1"/>
                </a:solidFill>
              </a:rPr>
              <a:t> Pokémon.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Afbeeldingsresultaat voor de pest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 bwMode="auto">
          <a:xfrm rot="5400000">
            <a:off x="890973" y="-1513792"/>
            <a:ext cx="6858000" cy="9865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Afbeeldingsresultaat voor europ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 xmlns="">
                  <a14:imgLayer r:embed="rId4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39552" y="2204864"/>
            <a:ext cx="4248472" cy="3422380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kstvak 2"/>
          <p:cNvSpPr txBox="1"/>
          <p:nvPr/>
        </p:nvSpPr>
        <p:spPr>
          <a:xfrm>
            <a:off x="2843808" y="188640"/>
            <a:ext cx="3760966" cy="64633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nl-BE" sz="3600" dirty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  <a:latin typeface="Algerian" panose="04020705040A02060702" pitchFamily="82" charset="0"/>
              </a:rPr>
              <a:t>Wat is de pest?</a:t>
            </a:r>
          </a:p>
        </p:txBody>
      </p:sp>
      <p:pic>
        <p:nvPicPr>
          <p:cNvPr id="2052" name="Picture 4" descr="https://upload.wikimedia.org/wikipedia/commons/thumb/2/25/Xenopsylla_chepsis_%28oriental_rat_flea%29.jpg/220px-Xenopsylla_chepsis_%28oriental_rat_flea%29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flipH="1">
            <a:off x="6084168" y="2132856"/>
            <a:ext cx="2085975" cy="1390651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Yersinia pestis.jpg"/>
          <p:cNvPicPr>
            <a:picLocks noChangeAspect="1" noChangeArrowheads="1"/>
          </p:cNvPicPr>
          <p:nvPr/>
        </p:nvPicPr>
        <p:blipFill rotWithShape="1">
          <a:blip r:embed="rId6" cstate="print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 xmlns="">
                  <a14:imgLayer r:embed="rId7">
                    <a14:imgEffect>
                      <a14:backgroundRemoval t="10000" b="90000" l="10000" r="90000">
                        <a14:foregroundMark x1="19091" y1="57862" x2="19091" y2="57862"/>
                        <a14:foregroundMark x1="21818" y1="69811" x2="21818" y2="69811"/>
                        <a14:foregroundMark x1="22273" y1="78616" x2="22273" y2="78616"/>
                        <a14:foregroundMark x1="15000" y1="77358" x2="15000" y2="77358"/>
                        <a14:foregroundMark x1="11818" y1="70440" x2="11818" y2="70440"/>
                        <a14:foregroundMark x1="11364" y1="58491" x2="11364" y2="58491"/>
                        <a14:foregroundMark x1="18182" y1="57233" x2="18182" y2="572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 bwMode="auto">
          <a:xfrm rot="20338263">
            <a:off x="6674938" y="1762399"/>
            <a:ext cx="1855928" cy="2031774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Yersinia pestis.jpg"/>
          <p:cNvPicPr>
            <a:picLocks noChangeAspect="1" noChangeArrowheads="1"/>
          </p:cNvPicPr>
          <p:nvPr/>
        </p:nvPicPr>
        <p:blipFill rotWithShape="1">
          <a:blip r:embed="rId6" cstate="print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 xmlns="">
                  <a14:imgLayer r:embed="rId7">
                    <a14:imgEffect>
                      <a14:backgroundRemoval t="10000" b="90000" l="10000" r="90000">
                        <a14:foregroundMark x1="19091" y1="57862" x2="19091" y2="57862"/>
                        <a14:foregroundMark x1="21818" y1="69811" x2="21818" y2="69811"/>
                        <a14:foregroundMark x1="22273" y1="78616" x2="22273" y2="78616"/>
                        <a14:foregroundMark x1="15000" y1="77358" x2="15000" y2="77358"/>
                        <a14:foregroundMark x1="11818" y1="70440" x2="11818" y2="70440"/>
                        <a14:foregroundMark x1="11364" y1="58491" x2="11364" y2="58491"/>
                        <a14:foregroundMark x1="18182" y1="57233" x2="18182" y2="572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 bwMode="auto">
          <a:xfrm rot="20338263">
            <a:off x="6674937" y="1735383"/>
            <a:ext cx="1855928" cy="2031774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Yersinia pestis.jpg"/>
          <p:cNvPicPr>
            <a:picLocks noChangeAspect="1" noChangeArrowheads="1"/>
          </p:cNvPicPr>
          <p:nvPr/>
        </p:nvPicPr>
        <p:blipFill rotWithShape="1">
          <a:blip r:embed="rId6" cstate="print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 xmlns="">
                  <a14:imgLayer r:embed="rId7">
                    <a14:imgEffect>
                      <a14:backgroundRemoval t="10000" b="90000" l="10000" r="90000">
                        <a14:foregroundMark x1="19091" y1="57862" x2="19091" y2="57862"/>
                        <a14:foregroundMark x1="21818" y1="69811" x2="21818" y2="69811"/>
                        <a14:foregroundMark x1="22273" y1="78616" x2="22273" y2="78616"/>
                        <a14:foregroundMark x1="15000" y1="77358" x2="15000" y2="77358"/>
                        <a14:foregroundMark x1="11818" y1="70440" x2="11818" y2="70440"/>
                        <a14:foregroundMark x1="11364" y1="58491" x2="11364" y2="58491"/>
                        <a14:foregroundMark x1="18182" y1="57233" x2="18182" y2="572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 bwMode="auto">
          <a:xfrm rot="20338263">
            <a:off x="6674938" y="1750116"/>
            <a:ext cx="1855928" cy="2031774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248767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-2.59259E-6 L -0.56458 0.1863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229" y="930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2000" fill="hold"/>
                                        <p:tgtEl>
                                          <p:spTgt spid="2054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49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2.59259E-6 L -0.43541 0.27037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771" y="13519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2000" fill="hold"/>
                                        <p:tgtEl>
                                          <p:spTgt spid="8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49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3 0.00231 L -0.50468 0.25185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4" y="125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2000" fill="hold"/>
                                        <p:tgtEl>
                                          <p:spTgt spid="9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 descr="Afbeeldingsresultaat voor car inside"/>
          <p:cNvPicPr>
            <a:picLocks noChangeAspect="1" noChangeArrowheads="1"/>
          </p:cNvPicPr>
          <p:nvPr/>
        </p:nvPicPr>
        <p:blipFill>
          <a:blip r:embed="rId2" cstate="print">
            <a:lum/>
          </a:blip>
          <a:srcRect l="21296" t="20475" r="21029" b="37001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pic>
        <p:nvPicPr>
          <p:cNvPr id="31747" name="Picture 3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220072" y="1412776"/>
            <a:ext cx="4162425" cy="916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flipH="1">
            <a:off x="-252536" y="1484784"/>
            <a:ext cx="4162425" cy="916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 descr="http://fc05.deviantart.net/fs71/f/2010/033/0/b/rainbow_textbox_by_sexy_colours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-1044624" y="4365104"/>
            <a:ext cx="11379200" cy="2133600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1115616" y="4725144"/>
            <a:ext cx="70104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Rechter</a:t>
            </a:r>
            <a:r>
              <a:rPr lang="en-US" sz="3200" dirty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 Man : Nee, </a:t>
            </a:r>
            <a:r>
              <a:rPr lang="en-US" sz="3200" dirty="0" err="1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Ik</a:t>
            </a:r>
            <a:r>
              <a:rPr lang="en-US" sz="3200" dirty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 </a:t>
            </a:r>
            <a:r>
              <a:rPr lang="en-US" sz="3200" dirty="0" err="1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parkeer</a:t>
            </a:r>
            <a:r>
              <a:rPr lang="en-US" sz="3200" dirty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 </a:t>
            </a:r>
            <a:r>
              <a:rPr lang="en-US" sz="3200" dirty="0" err="1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hier</a:t>
            </a:r>
            <a:r>
              <a:rPr lang="en-US" sz="3200" dirty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 </a:t>
            </a:r>
            <a:r>
              <a:rPr lang="en-US" sz="3200" dirty="0" err="1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gewoon</a:t>
            </a:r>
            <a:r>
              <a:rPr lang="en-US" sz="3200" dirty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 </a:t>
            </a:r>
            <a:r>
              <a:rPr lang="en-US" sz="3200" dirty="0" err="1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om</a:t>
            </a:r>
            <a:r>
              <a:rPr lang="en-US" sz="3200" dirty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 </a:t>
            </a:r>
            <a:r>
              <a:rPr lang="en-US" sz="3200" dirty="0" err="1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koekjes</a:t>
            </a:r>
            <a:r>
              <a:rPr lang="en-US" sz="3200" dirty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 </a:t>
            </a:r>
            <a:r>
              <a:rPr lang="en-US" sz="3200" dirty="0" err="1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te</a:t>
            </a:r>
            <a:r>
              <a:rPr lang="en-US" sz="3200" dirty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 </a:t>
            </a:r>
            <a:r>
              <a:rPr lang="en-US" sz="3200" dirty="0" err="1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verkopen</a:t>
            </a:r>
            <a:r>
              <a:rPr lang="en-US" sz="3200" dirty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…</a:t>
            </a:r>
          </a:p>
        </p:txBody>
      </p:sp>
      <p:sp>
        <p:nvSpPr>
          <p:cNvPr id="7" name="Rectangle 6">
            <a:hlinkClick r:id="" action="ppaction://hlinkshowjump?jump=nextslide"/>
          </p:cNvPr>
          <p:cNvSpPr/>
          <p:nvPr/>
        </p:nvSpPr>
        <p:spPr>
          <a:xfrm>
            <a:off x="7164288" y="188640"/>
            <a:ext cx="1728192" cy="6480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800" dirty="0"/>
              <a:t>Volgende</a:t>
            </a:r>
          </a:p>
        </p:txBody>
      </p:sp>
    </p:spTree>
  </p:cSld>
  <p:clrMapOvr>
    <a:masterClrMapping/>
  </p:clrMapOvr>
  <p:transition advClick="0"/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764704"/>
            <a:ext cx="8229600" cy="1143000"/>
          </a:xfrm>
        </p:spPr>
        <p:txBody>
          <a:bodyPr>
            <a:noAutofit/>
          </a:bodyPr>
          <a:lstStyle/>
          <a:p>
            <a:pPr algn="l"/>
            <a:r>
              <a:rPr lang="nl-BE" sz="6000" dirty="0">
                <a:hlinkClick r:id="rId2" action="ppaction://hlinksldjump"/>
              </a:rPr>
              <a:t>Steamed Hams</a:t>
            </a:r>
          </a:p>
        </p:txBody>
      </p:sp>
      <p:sp>
        <p:nvSpPr>
          <p:cNvPr id="3" name="Title 1">
            <a:hlinkClick r:id="rId3" action="ppaction://hlinksldjump"/>
          </p:cNvPr>
          <p:cNvSpPr txBox="1">
            <a:spLocks/>
          </p:cNvSpPr>
          <p:nvPr/>
        </p:nvSpPr>
        <p:spPr>
          <a:xfrm>
            <a:off x="395536" y="1772816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6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Magikarp</a:t>
            </a:r>
          </a:p>
        </p:txBody>
      </p:sp>
      <p:sp>
        <p:nvSpPr>
          <p:cNvPr id="4" name="Title 1">
            <a:hlinkClick r:id="rId4" action="ppaction://hlinksldjump"/>
          </p:cNvPr>
          <p:cNvSpPr txBox="1">
            <a:spLocks/>
          </p:cNvSpPr>
          <p:nvPr/>
        </p:nvSpPr>
        <p:spPr>
          <a:xfrm>
            <a:off x="467544" y="2852936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6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Aromatisse</a:t>
            </a:r>
          </a:p>
        </p:txBody>
      </p:sp>
      <p:sp>
        <p:nvSpPr>
          <p:cNvPr id="5" name="Title 1">
            <a:hlinkClick r:id="rId5" action="ppaction://hlinksldjump"/>
          </p:cNvPr>
          <p:cNvSpPr txBox="1">
            <a:spLocks/>
          </p:cNvSpPr>
          <p:nvPr/>
        </p:nvSpPr>
        <p:spPr>
          <a:xfrm>
            <a:off x="395536" y="378904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6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Laboman</a:t>
            </a:r>
          </a:p>
        </p:txBody>
      </p:sp>
      <p:sp>
        <p:nvSpPr>
          <p:cNvPr id="6" name="Title 1">
            <a:hlinkClick r:id="rId6" action="ppaction://hlinksldjump"/>
          </p:cNvPr>
          <p:cNvSpPr txBox="1">
            <a:spLocks/>
          </p:cNvSpPr>
          <p:nvPr/>
        </p:nvSpPr>
        <p:spPr>
          <a:xfrm>
            <a:off x="395536" y="4797152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6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Ridders &amp; Vikingen</a:t>
            </a:r>
          </a:p>
        </p:txBody>
      </p:sp>
    </p:spTree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 descr="http://fc05.deviantart.net/fs71/f/2013/098/e/7/pokemon_x_y_battle_scene_by_jenske05-d5ynr9c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5440682"/>
          </a:xfrm>
          <a:prstGeom prst="rect">
            <a:avLst/>
          </a:prstGeom>
          <a:noFill/>
        </p:spPr>
      </p:pic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800600" y="3429000"/>
            <a:ext cx="4488366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6858000" y="4114800"/>
            <a:ext cx="1905000" cy="1524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858000" y="4114800"/>
            <a:ext cx="1905000" cy="1524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-304800" y="990600"/>
            <a:ext cx="4419600" cy="1486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2"/>
          <p:cNvSpPr txBox="1"/>
          <p:nvPr/>
        </p:nvSpPr>
        <p:spPr>
          <a:xfrm>
            <a:off x="152400" y="1295400"/>
            <a:ext cx="2667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Gigantische</a:t>
            </a:r>
            <a:r>
              <a:rPr lang="en-US" sz="2000" dirty="0"/>
              <a:t> </a:t>
            </a:r>
            <a:r>
              <a:rPr lang="en-US" sz="2000" dirty="0" err="1"/>
              <a:t>Rattenvlo</a:t>
            </a:r>
            <a:endParaRPr lang="en-US" sz="2000" dirty="0"/>
          </a:p>
        </p:txBody>
      </p:sp>
      <p:sp>
        <p:nvSpPr>
          <p:cNvPr id="14" name="TextBox 13"/>
          <p:cNvSpPr txBox="1"/>
          <p:nvPr/>
        </p:nvSpPr>
        <p:spPr>
          <a:xfrm>
            <a:off x="3048000" y="1295400"/>
            <a:ext cx="76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99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524000" y="1828800"/>
            <a:ext cx="1905000" cy="1524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524000" y="1828800"/>
            <a:ext cx="1905000" cy="1524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4" descr="Gerelateerde afbeelding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9406" r="21341"/>
          <a:stretch>
            <a:fillRect/>
          </a:stretch>
        </p:blipFill>
        <p:spPr bwMode="auto">
          <a:xfrm rot="20802523">
            <a:off x="4788024" y="0"/>
            <a:ext cx="5235828" cy="3168352"/>
          </a:xfrm>
          <a:prstGeom prst="rect">
            <a:avLst/>
          </a:prstGeom>
          <a:noFill/>
        </p:spPr>
      </p:pic>
      <p:sp>
        <p:nvSpPr>
          <p:cNvPr id="19" name="Rectangle 18"/>
          <p:cNvSpPr/>
          <p:nvPr/>
        </p:nvSpPr>
        <p:spPr>
          <a:xfrm>
            <a:off x="6858000" y="4114800"/>
            <a:ext cx="1905000" cy="1524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6858000" y="4114800"/>
            <a:ext cx="1905000" cy="1524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5562600" y="3581400"/>
            <a:ext cx="2667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Steamed Hams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534400" y="3657600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18</a:t>
            </a:r>
          </a:p>
        </p:txBody>
      </p:sp>
      <p:pic>
        <p:nvPicPr>
          <p:cNvPr id="205829" name="Picture 5" descr="Afbeeldingsresultaat voor pokÃ©ball 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 rot="20839410">
            <a:off x="-2028747" y="3501008"/>
            <a:ext cx="2028747" cy="1296144"/>
          </a:xfrm>
          <a:prstGeom prst="rect">
            <a:avLst/>
          </a:prstGeom>
          <a:noFill/>
        </p:spPr>
      </p:pic>
      <p:sp>
        <p:nvSpPr>
          <p:cNvPr id="23" name="Rectangle 22">
            <a:hlinkClick r:id="" action="ppaction://hlinkshowjump?jump=nextslide"/>
          </p:cNvPr>
          <p:cNvSpPr/>
          <p:nvPr/>
        </p:nvSpPr>
        <p:spPr>
          <a:xfrm>
            <a:off x="7164288" y="188640"/>
            <a:ext cx="1728192" cy="6480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800" dirty="0"/>
              <a:t>Volgende</a:t>
            </a:r>
          </a:p>
        </p:txBody>
      </p:sp>
      <p:pic>
        <p:nvPicPr>
          <p:cNvPr id="218114" name="Picture 2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00D800"/>
              </a:clrFrom>
              <a:clrTo>
                <a:srgbClr val="00D800">
                  <a:alpha val="0"/>
                </a:srgbClr>
              </a:clrTo>
            </a:clrChange>
          </a:blip>
          <a:srcRect l="13002" t="19313" r="55453" b="33437"/>
          <a:stretch>
            <a:fillRect/>
          </a:stretch>
        </p:blipFill>
        <p:spPr bwMode="auto">
          <a:xfrm>
            <a:off x="1835696" y="2924944"/>
            <a:ext cx="2736304" cy="2304256"/>
          </a:xfrm>
          <a:prstGeom prst="rect">
            <a:avLst/>
          </a:prstGeom>
          <a:ln>
            <a:noFill/>
          </a:ln>
          <a:effectLst>
            <a:softEdge rad="31750"/>
          </a:effectLst>
        </p:spPr>
      </p:pic>
      <p:pic>
        <p:nvPicPr>
          <p:cNvPr id="218115" name="Picture 3"/>
          <p:cNvPicPr>
            <a:picLocks noChangeAspect="1" noChangeArrowheads="1"/>
          </p:cNvPicPr>
          <p:nvPr/>
        </p:nvPicPr>
        <p:blipFill>
          <a:blip r:embed="rId8" cstate="print">
            <a:clrChange>
              <a:clrFrom>
                <a:srgbClr val="00D800"/>
              </a:clrFrom>
              <a:clrTo>
                <a:srgbClr val="00D800">
                  <a:alpha val="0"/>
                </a:srgbClr>
              </a:clrTo>
            </a:clrChange>
          </a:blip>
          <a:srcRect l="7386" t="19485" r="41699" b="32112"/>
          <a:stretch>
            <a:fillRect/>
          </a:stretch>
        </p:blipFill>
        <p:spPr bwMode="auto">
          <a:xfrm>
            <a:off x="-612576" y="3068960"/>
            <a:ext cx="4176464" cy="2232248"/>
          </a:xfrm>
          <a:prstGeom prst="rect">
            <a:avLst/>
          </a:prstGeom>
          <a:ln>
            <a:noFill/>
          </a:ln>
          <a:effectLst>
            <a:softEdge rad="31750"/>
          </a:effectLst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0" y="5029200"/>
            <a:ext cx="9144000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304800" y="5257800"/>
            <a:ext cx="8305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Go! Steamed Hams!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2.54335E-6 C 0.01337 -0.01202 0.00747 -0.00624 0.01823 -0.01688 C 0.02275 -0.02636 0.02553 -0.02682 0.03264 -0.03145 C 0.05018 -0.04301 0.06059 -0.05457 0.08004 -0.05804 C 0.10296 -0.07376 0.12917 -0.08555 0.15452 -0.09202 C 0.19497 -0.11884 0.23924 -0.11237 0.28369 -0.11376 C 0.31685 -0.12162 0.35209 -0.10821 0.38369 -0.09457 C 0.39844 -0.08116 0.37813 -0.09896 0.39636 -0.08486 C 0.40139 -0.08093 0.41094 -0.0726 0.41094 -0.0726 C 0.41146 -0.07029 0.41181 -0.06775 0.41268 -0.06543 C 0.41424 -0.06127 0.41685 -0.0578 0.41823 -0.05341 C 0.42882 -0.0185 0.40921 -0.0652 0.42535 -0.02913 C 0.42813 -0.01156 0.43247 0.00393 0.43455 0.02173 C 0.43369 0.05087 0.43646 0.08116 0.429 0.1089 C 0.42691 0.14474 0.42466 0.1748 0.42535 0.21295 C 0.42587 0.2437 0.42327 0.23931 0.43091 0.24948 " pathEditMode="relative" ptsTypes="fffffffffffffffA">
                                      <p:cBhvr>
                                        <p:cTn id="6" dur="500" fill="hold"/>
                                        <p:tgtEl>
                                          <p:spTgt spid="2058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500" fill="hold"/>
                                        <p:tgtEl>
                                          <p:spTgt spid="2058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7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18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18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181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181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7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18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18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181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181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 descr="http://fc05.deviantart.net/fs71/f/2013/098/e/7/pokemon_x_y_battle_scene_by_jenske05-d5ynr9c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5440682"/>
          </a:xfrm>
          <a:prstGeom prst="rect">
            <a:avLst/>
          </a:prstGeom>
          <a:noFill/>
        </p:spPr>
      </p:pic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800600" y="3429000"/>
            <a:ext cx="4488366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6858000" y="4114800"/>
            <a:ext cx="1905000" cy="1524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858000" y="4114800"/>
            <a:ext cx="1905000" cy="1524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-304800" y="990600"/>
            <a:ext cx="4419600" cy="1486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2"/>
          <p:cNvSpPr txBox="1"/>
          <p:nvPr/>
        </p:nvSpPr>
        <p:spPr>
          <a:xfrm>
            <a:off x="152400" y="1295400"/>
            <a:ext cx="2667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Gigantische</a:t>
            </a:r>
            <a:r>
              <a:rPr lang="en-US" sz="2000" dirty="0"/>
              <a:t> </a:t>
            </a:r>
            <a:r>
              <a:rPr lang="en-US" sz="2000" dirty="0" err="1"/>
              <a:t>Rattenvlo</a:t>
            </a:r>
            <a:endParaRPr lang="en-US" sz="2000" dirty="0"/>
          </a:p>
        </p:txBody>
      </p:sp>
      <p:sp>
        <p:nvSpPr>
          <p:cNvPr id="14" name="TextBox 13"/>
          <p:cNvSpPr txBox="1"/>
          <p:nvPr/>
        </p:nvSpPr>
        <p:spPr>
          <a:xfrm>
            <a:off x="3048000" y="1295400"/>
            <a:ext cx="76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99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524000" y="1828800"/>
            <a:ext cx="1905000" cy="1524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524000" y="1828800"/>
            <a:ext cx="1905000" cy="1524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4" descr="Gerelateerde afbeelding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9406" r="21341"/>
          <a:stretch>
            <a:fillRect/>
          </a:stretch>
        </p:blipFill>
        <p:spPr bwMode="auto">
          <a:xfrm rot="20802523">
            <a:off x="4788024" y="0"/>
            <a:ext cx="5235828" cy="3168352"/>
          </a:xfrm>
          <a:prstGeom prst="rect">
            <a:avLst/>
          </a:prstGeom>
          <a:noFill/>
        </p:spPr>
      </p:pic>
      <p:sp>
        <p:nvSpPr>
          <p:cNvPr id="19" name="Rectangle 18"/>
          <p:cNvSpPr/>
          <p:nvPr/>
        </p:nvSpPr>
        <p:spPr>
          <a:xfrm>
            <a:off x="6858000" y="4114800"/>
            <a:ext cx="1905000" cy="1524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6858000" y="4114800"/>
            <a:ext cx="1905000" cy="1524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5562600" y="3581400"/>
            <a:ext cx="2667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Steamed Hams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534400" y="3657600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18</a:t>
            </a:r>
          </a:p>
        </p:txBody>
      </p:sp>
      <p:sp>
        <p:nvSpPr>
          <p:cNvPr id="23" name="Rectangle 22">
            <a:hlinkClick r:id="" action="ppaction://hlinkshowjump?jump=nextslide"/>
          </p:cNvPr>
          <p:cNvSpPr/>
          <p:nvPr/>
        </p:nvSpPr>
        <p:spPr>
          <a:xfrm>
            <a:off x="7164288" y="188640"/>
            <a:ext cx="1728192" cy="6480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800" dirty="0"/>
              <a:t>Volgende</a:t>
            </a:r>
          </a:p>
        </p:txBody>
      </p:sp>
      <p:pic>
        <p:nvPicPr>
          <p:cNvPr id="218114" name="Picture 2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00D800"/>
              </a:clrFrom>
              <a:clrTo>
                <a:srgbClr val="00D800">
                  <a:alpha val="0"/>
                </a:srgbClr>
              </a:clrTo>
            </a:clrChange>
          </a:blip>
          <a:srcRect l="13002" t="19313" r="55453" b="33437"/>
          <a:stretch>
            <a:fillRect/>
          </a:stretch>
        </p:blipFill>
        <p:spPr bwMode="auto">
          <a:xfrm>
            <a:off x="1835696" y="2924944"/>
            <a:ext cx="2736304" cy="2304256"/>
          </a:xfrm>
          <a:prstGeom prst="rect">
            <a:avLst/>
          </a:prstGeom>
          <a:ln>
            <a:noFill/>
          </a:ln>
          <a:effectLst>
            <a:softEdge rad="31750"/>
          </a:effectLst>
        </p:spPr>
      </p:pic>
      <p:pic>
        <p:nvPicPr>
          <p:cNvPr id="218115" name="Picture 3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00D800"/>
              </a:clrFrom>
              <a:clrTo>
                <a:srgbClr val="00D800">
                  <a:alpha val="0"/>
                </a:srgbClr>
              </a:clrTo>
            </a:clrChange>
          </a:blip>
          <a:srcRect l="7386" t="19485" r="41699" b="32112"/>
          <a:stretch>
            <a:fillRect/>
          </a:stretch>
        </p:blipFill>
        <p:spPr bwMode="auto">
          <a:xfrm>
            <a:off x="-612576" y="3068960"/>
            <a:ext cx="4176464" cy="2232248"/>
          </a:xfrm>
          <a:prstGeom prst="rect">
            <a:avLst/>
          </a:prstGeom>
          <a:ln>
            <a:noFill/>
          </a:ln>
          <a:effectLst>
            <a:softEdge rad="31750"/>
          </a:effectLst>
        </p:spPr>
      </p:pic>
      <p:pic>
        <p:nvPicPr>
          <p:cNvPr id="24" name="Picture 2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0" y="5029200"/>
            <a:ext cx="9144000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" name="TextBox 24">
            <a:hlinkClick r:id="rId9" action="ppaction://hlinksldjump"/>
          </p:cNvPr>
          <p:cNvSpPr txBox="1"/>
          <p:nvPr/>
        </p:nvSpPr>
        <p:spPr>
          <a:xfrm>
            <a:off x="381000" y="5334000"/>
            <a:ext cx="5410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New Job</a:t>
            </a:r>
          </a:p>
        </p:txBody>
      </p:sp>
      <p:sp>
        <p:nvSpPr>
          <p:cNvPr id="26" name="TextBox 25">
            <a:hlinkClick r:id="rId10" action="ppaction://hlinksldjump"/>
          </p:cNvPr>
          <p:cNvSpPr txBox="1"/>
          <p:nvPr/>
        </p:nvSpPr>
        <p:spPr>
          <a:xfrm>
            <a:off x="381000" y="5943600"/>
            <a:ext cx="5410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Aurora Borealis</a:t>
            </a:r>
          </a:p>
        </p:txBody>
      </p:sp>
    </p:spTree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 descr="http://fc05.deviantart.net/fs71/f/2013/098/e/7/pokemon_x_y_battle_scene_by_jenske05-d5ynr9c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5440682"/>
          </a:xfrm>
          <a:prstGeom prst="rect">
            <a:avLst/>
          </a:prstGeom>
          <a:noFill/>
        </p:spPr>
      </p:pic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800600" y="3429000"/>
            <a:ext cx="4488366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6858000" y="4114800"/>
            <a:ext cx="1905000" cy="1524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858000" y="4114800"/>
            <a:ext cx="1905000" cy="1524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-304800" y="990600"/>
            <a:ext cx="4419600" cy="1486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2"/>
          <p:cNvSpPr txBox="1"/>
          <p:nvPr/>
        </p:nvSpPr>
        <p:spPr>
          <a:xfrm>
            <a:off x="152400" y="1295400"/>
            <a:ext cx="2667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Gigantische</a:t>
            </a:r>
            <a:r>
              <a:rPr lang="en-US" sz="2000" dirty="0"/>
              <a:t> </a:t>
            </a:r>
            <a:r>
              <a:rPr lang="en-US" sz="2000" dirty="0" err="1"/>
              <a:t>Rattenvlo</a:t>
            </a:r>
            <a:endParaRPr lang="en-US" sz="2000" dirty="0"/>
          </a:p>
        </p:txBody>
      </p:sp>
      <p:sp>
        <p:nvSpPr>
          <p:cNvPr id="14" name="TextBox 13"/>
          <p:cNvSpPr txBox="1"/>
          <p:nvPr/>
        </p:nvSpPr>
        <p:spPr>
          <a:xfrm>
            <a:off x="3048000" y="1295400"/>
            <a:ext cx="76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99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524000" y="1828800"/>
            <a:ext cx="1905000" cy="1524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524000" y="1828800"/>
            <a:ext cx="1905000" cy="1524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4" descr="Gerelateerde afbeelding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9406" r="21341"/>
          <a:stretch>
            <a:fillRect/>
          </a:stretch>
        </p:blipFill>
        <p:spPr bwMode="auto">
          <a:xfrm rot="20802523">
            <a:off x="4788024" y="0"/>
            <a:ext cx="5235828" cy="3168352"/>
          </a:xfrm>
          <a:prstGeom prst="rect">
            <a:avLst/>
          </a:prstGeom>
          <a:noFill/>
        </p:spPr>
      </p:pic>
      <p:sp>
        <p:nvSpPr>
          <p:cNvPr id="19" name="Rectangle 18"/>
          <p:cNvSpPr/>
          <p:nvPr/>
        </p:nvSpPr>
        <p:spPr>
          <a:xfrm>
            <a:off x="6858000" y="4114800"/>
            <a:ext cx="1905000" cy="1524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6858000" y="4114800"/>
            <a:ext cx="1905000" cy="1524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5562600" y="3581400"/>
            <a:ext cx="2667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Steamed Hams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534400" y="3657600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18</a:t>
            </a:r>
          </a:p>
        </p:txBody>
      </p:sp>
      <p:pic>
        <p:nvPicPr>
          <p:cNvPr id="218114" name="Picture 2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00D800"/>
              </a:clrFrom>
              <a:clrTo>
                <a:srgbClr val="00D800">
                  <a:alpha val="0"/>
                </a:srgbClr>
              </a:clrTo>
            </a:clrChange>
          </a:blip>
          <a:srcRect l="13002" t="19313" r="55453" b="33437"/>
          <a:stretch>
            <a:fillRect/>
          </a:stretch>
        </p:blipFill>
        <p:spPr bwMode="auto">
          <a:xfrm>
            <a:off x="1835696" y="2924944"/>
            <a:ext cx="2736304" cy="2304256"/>
          </a:xfrm>
          <a:prstGeom prst="rect">
            <a:avLst/>
          </a:prstGeom>
          <a:ln>
            <a:noFill/>
          </a:ln>
          <a:effectLst>
            <a:softEdge rad="31750"/>
          </a:effectLst>
        </p:spPr>
      </p:pic>
      <p:pic>
        <p:nvPicPr>
          <p:cNvPr id="24" name="Picture 2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00D800"/>
              </a:clrFrom>
              <a:clrTo>
                <a:srgbClr val="00D800">
                  <a:alpha val="0"/>
                </a:srgbClr>
              </a:clrTo>
            </a:clrChange>
          </a:blip>
          <a:srcRect l="5807" t="27188" r="42170" b="25563"/>
          <a:stretch>
            <a:fillRect/>
          </a:stretch>
        </p:blipFill>
        <p:spPr bwMode="auto">
          <a:xfrm>
            <a:off x="-900609" y="2708920"/>
            <a:ext cx="5076563" cy="2592288"/>
          </a:xfrm>
          <a:prstGeom prst="rect">
            <a:avLst/>
          </a:prstGeom>
          <a:ln>
            <a:noFill/>
          </a:ln>
          <a:effectLst>
            <a:softEdge rad="31750"/>
          </a:effectLst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0" y="5029200"/>
            <a:ext cx="9144000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304800" y="5257800"/>
            <a:ext cx="83058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Steamed Hams </a:t>
            </a:r>
            <a:r>
              <a:rPr lang="en-US" sz="4400" dirty="0" err="1">
                <a:solidFill>
                  <a:schemeClr val="bg1"/>
                </a:solidFill>
              </a:rPr>
              <a:t>gebruikt</a:t>
            </a:r>
            <a:r>
              <a:rPr lang="en-US" sz="4400" dirty="0">
                <a:solidFill>
                  <a:schemeClr val="bg1"/>
                </a:solidFill>
              </a:rPr>
              <a:t> Aurora Borealis</a:t>
            </a:r>
          </a:p>
        </p:txBody>
      </p:sp>
    </p:spTree>
  </p:cSld>
  <p:clrMapOvr>
    <a:masterClrMapping/>
  </p:clrMapOvr>
  <p:transition advClick="0" advTm="1000"/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 descr="http://fc05.deviantart.net/fs71/f/2013/098/e/7/pokemon_x_y_battle_scene_by_jenske05-d5ynr9c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5440682"/>
          </a:xfrm>
          <a:prstGeom prst="rect">
            <a:avLst/>
          </a:prstGeom>
          <a:noFill/>
        </p:spPr>
      </p:pic>
      <p:pic>
        <p:nvPicPr>
          <p:cNvPr id="219140" name="Picture 4" descr="Afbeeldingsresultaat voor aurora borealis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096000"/>
          </a:xfrm>
          <a:prstGeom prst="rect">
            <a:avLst/>
          </a:prstGeom>
          <a:noFill/>
        </p:spPr>
      </p:pic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800600" y="3429000"/>
            <a:ext cx="4488366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6858000" y="4114800"/>
            <a:ext cx="1905000" cy="1524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858000" y="4114800"/>
            <a:ext cx="1905000" cy="1524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-304800" y="990600"/>
            <a:ext cx="4419600" cy="1486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2"/>
          <p:cNvSpPr txBox="1"/>
          <p:nvPr/>
        </p:nvSpPr>
        <p:spPr>
          <a:xfrm>
            <a:off x="152400" y="1295400"/>
            <a:ext cx="2667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Gigantische</a:t>
            </a:r>
            <a:r>
              <a:rPr lang="en-US" sz="2000" dirty="0"/>
              <a:t> </a:t>
            </a:r>
            <a:r>
              <a:rPr lang="en-US" sz="2000" dirty="0" err="1"/>
              <a:t>Rattenvlo</a:t>
            </a:r>
            <a:endParaRPr lang="en-US" sz="2000" dirty="0"/>
          </a:p>
        </p:txBody>
      </p:sp>
      <p:sp>
        <p:nvSpPr>
          <p:cNvPr id="14" name="TextBox 13"/>
          <p:cNvSpPr txBox="1"/>
          <p:nvPr/>
        </p:nvSpPr>
        <p:spPr>
          <a:xfrm>
            <a:off x="3048000" y="1295400"/>
            <a:ext cx="76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99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524000" y="1828800"/>
            <a:ext cx="1905000" cy="1524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524000" y="1828800"/>
            <a:ext cx="1905000" cy="1524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4" descr="Gerelateerde afbeelding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9406" r="21341"/>
          <a:stretch>
            <a:fillRect/>
          </a:stretch>
        </p:blipFill>
        <p:spPr bwMode="auto">
          <a:xfrm rot="20802523">
            <a:off x="4788024" y="0"/>
            <a:ext cx="5235828" cy="3168352"/>
          </a:xfrm>
          <a:prstGeom prst="rect">
            <a:avLst/>
          </a:prstGeom>
          <a:noFill/>
        </p:spPr>
      </p:pic>
      <p:sp>
        <p:nvSpPr>
          <p:cNvPr id="19" name="Rectangle 18"/>
          <p:cNvSpPr/>
          <p:nvPr/>
        </p:nvSpPr>
        <p:spPr>
          <a:xfrm>
            <a:off x="6858000" y="4114800"/>
            <a:ext cx="1905000" cy="1524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6858000" y="4114800"/>
            <a:ext cx="1905000" cy="1524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5562600" y="3581400"/>
            <a:ext cx="2667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Steamed Hams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534400" y="3657600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18</a:t>
            </a:r>
          </a:p>
        </p:txBody>
      </p:sp>
      <p:sp>
        <p:nvSpPr>
          <p:cNvPr id="23" name="Rectangle 22">
            <a:hlinkClick r:id="" action="ppaction://hlinkshowjump?jump=nextslide"/>
          </p:cNvPr>
          <p:cNvSpPr/>
          <p:nvPr/>
        </p:nvSpPr>
        <p:spPr>
          <a:xfrm>
            <a:off x="7164288" y="188640"/>
            <a:ext cx="1728192" cy="6480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800" dirty="0"/>
              <a:t>Volgende</a:t>
            </a:r>
          </a:p>
        </p:txBody>
      </p:sp>
      <p:pic>
        <p:nvPicPr>
          <p:cNvPr id="218114" name="Picture 2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00D800"/>
              </a:clrFrom>
              <a:clrTo>
                <a:srgbClr val="00D800">
                  <a:alpha val="0"/>
                </a:srgbClr>
              </a:clrTo>
            </a:clrChange>
          </a:blip>
          <a:srcRect l="13002" t="19313" r="55453" b="33437"/>
          <a:stretch>
            <a:fillRect/>
          </a:stretch>
        </p:blipFill>
        <p:spPr bwMode="auto">
          <a:xfrm>
            <a:off x="1835696" y="2924944"/>
            <a:ext cx="2736304" cy="2304256"/>
          </a:xfrm>
          <a:prstGeom prst="rect">
            <a:avLst/>
          </a:prstGeom>
          <a:ln>
            <a:noFill/>
          </a:ln>
          <a:effectLst>
            <a:softEdge rad="31750"/>
          </a:effectLst>
        </p:spPr>
      </p:pic>
      <p:pic>
        <p:nvPicPr>
          <p:cNvPr id="24" name="Picture 2"/>
          <p:cNvPicPr>
            <a:picLocks noChangeAspect="1" noChangeArrowheads="1"/>
          </p:cNvPicPr>
          <p:nvPr/>
        </p:nvPicPr>
        <p:blipFill>
          <a:blip r:embed="rId8" cstate="print">
            <a:clrChange>
              <a:clrFrom>
                <a:srgbClr val="00D800"/>
              </a:clrFrom>
              <a:clrTo>
                <a:srgbClr val="00D800">
                  <a:alpha val="0"/>
                </a:srgbClr>
              </a:clrTo>
            </a:clrChange>
          </a:blip>
          <a:srcRect l="5807" t="27188" r="42170" b="25563"/>
          <a:stretch>
            <a:fillRect/>
          </a:stretch>
        </p:blipFill>
        <p:spPr bwMode="auto">
          <a:xfrm>
            <a:off x="-900609" y="2708920"/>
            <a:ext cx="5076563" cy="2592288"/>
          </a:xfrm>
          <a:prstGeom prst="rect">
            <a:avLst/>
          </a:prstGeom>
          <a:ln>
            <a:noFill/>
          </a:ln>
          <a:effectLst>
            <a:softEdge rad="31750"/>
          </a:effectLst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0" y="5029200"/>
            <a:ext cx="9144000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" name="TextBox 24"/>
          <p:cNvSpPr txBox="1"/>
          <p:nvPr/>
        </p:nvSpPr>
        <p:spPr>
          <a:xfrm>
            <a:off x="304800" y="5257800"/>
            <a:ext cx="83058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Steamed Hams </a:t>
            </a:r>
            <a:r>
              <a:rPr lang="en-US" sz="4400" dirty="0" err="1">
                <a:solidFill>
                  <a:schemeClr val="bg1"/>
                </a:solidFill>
              </a:rPr>
              <a:t>gebruikt</a:t>
            </a:r>
            <a:r>
              <a:rPr lang="en-US" sz="4400" dirty="0">
                <a:solidFill>
                  <a:schemeClr val="bg1"/>
                </a:solidFill>
              </a:rPr>
              <a:t> Aurora Borealis</a:t>
            </a:r>
          </a:p>
        </p:txBody>
      </p:sp>
    </p:spTree>
  </p:cSld>
  <p:clrMapOvr>
    <a:masterClrMapping/>
  </p:clrMapOvr>
  <p:transition>
    <p:fade thruBlk="1"/>
  </p:transition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 descr="http://fc05.deviantart.net/fs71/f/2013/098/e/7/pokemon_x_y_battle_scene_by_jenske05-d5ynr9c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5440682"/>
          </a:xfrm>
          <a:prstGeom prst="rect">
            <a:avLst/>
          </a:prstGeom>
          <a:noFill/>
        </p:spPr>
      </p:pic>
      <p:pic>
        <p:nvPicPr>
          <p:cNvPr id="219140" name="Picture 4" descr="Afbeeldingsresultaat voor aurora borealis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096000"/>
          </a:xfrm>
          <a:prstGeom prst="rect">
            <a:avLst/>
          </a:prstGeom>
          <a:noFill/>
        </p:spPr>
      </p:pic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800600" y="3429000"/>
            <a:ext cx="4488366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6858000" y="4114800"/>
            <a:ext cx="1905000" cy="1524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858000" y="4114800"/>
            <a:ext cx="1905000" cy="1524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-304800" y="990600"/>
            <a:ext cx="4419600" cy="1486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2"/>
          <p:cNvSpPr txBox="1"/>
          <p:nvPr/>
        </p:nvSpPr>
        <p:spPr>
          <a:xfrm>
            <a:off x="152400" y="1295400"/>
            <a:ext cx="2667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Gigantische</a:t>
            </a:r>
            <a:r>
              <a:rPr lang="en-US" sz="2000" dirty="0"/>
              <a:t> </a:t>
            </a:r>
            <a:r>
              <a:rPr lang="en-US" sz="2000" dirty="0" err="1"/>
              <a:t>Rattenvlo</a:t>
            </a:r>
            <a:endParaRPr lang="en-US" sz="2000" dirty="0"/>
          </a:p>
        </p:txBody>
      </p:sp>
      <p:sp>
        <p:nvSpPr>
          <p:cNvPr id="14" name="TextBox 13"/>
          <p:cNvSpPr txBox="1"/>
          <p:nvPr/>
        </p:nvSpPr>
        <p:spPr>
          <a:xfrm>
            <a:off x="3048000" y="1295400"/>
            <a:ext cx="76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99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524000" y="1828800"/>
            <a:ext cx="1905000" cy="1524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524000" y="1828800"/>
            <a:ext cx="1905000" cy="1524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4" descr="Gerelateerde afbeelding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9406" r="21341"/>
          <a:stretch>
            <a:fillRect/>
          </a:stretch>
        </p:blipFill>
        <p:spPr bwMode="auto">
          <a:xfrm rot="20802523">
            <a:off x="4788024" y="0"/>
            <a:ext cx="5235828" cy="3168352"/>
          </a:xfrm>
          <a:prstGeom prst="rect">
            <a:avLst/>
          </a:prstGeom>
          <a:noFill/>
        </p:spPr>
      </p:pic>
      <p:sp>
        <p:nvSpPr>
          <p:cNvPr id="19" name="Rectangle 18"/>
          <p:cNvSpPr/>
          <p:nvPr/>
        </p:nvSpPr>
        <p:spPr>
          <a:xfrm>
            <a:off x="6858000" y="4114800"/>
            <a:ext cx="1905000" cy="1524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6858000" y="4114800"/>
            <a:ext cx="1905000" cy="1524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5562600" y="3581400"/>
            <a:ext cx="2667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Steamed Hams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534400" y="3657600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18</a:t>
            </a:r>
          </a:p>
        </p:txBody>
      </p:sp>
      <p:sp>
        <p:nvSpPr>
          <p:cNvPr id="23" name="Rectangle 22">
            <a:hlinkClick r:id="" action="ppaction://hlinkshowjump?jump=nextslide"/>
          </p:cNvPr>
          <p:cNvSpPr/>
          <p:nvPr/>
        </p:nvSpPr>
        <p:spPr>
          <a:xfrm>
            <a:off x="7164288" y="188640"/>
            <a:ext cx="1728192" cy="6480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800" dirty="0"/>
              <a:t>Volgende</a:t>
            </a:r>
          </a:p>
        </p:txBody>
      </p:sp>
      <p:pic>
        <p:nvPicPr>
          <p:cNvPr id="218114" name="Picture 2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00D800"/>
              </a:clrFrom>
              <a:clrTo>
                <a:srgbClr val="00D800">
                  <a:alpha val="0"/>
                </a:srgbClr>
              </a:clrTo>
            </a:clrChange>
          </a:blip>
          <a:srcRect l="13002" t="19313" r="55453" b="33437"/>
          <a:stretch>
            <a:fillRect/>
          </a:stretch>
        </p:blipFill>
        <p:spPr bwMode="auto">
          <a:xfrm>
            <a:off x="1835696" y="2924944"/>
            <a:ext cx="2736304" cy="2304256"/>
          </a:xfrm>
          <a:prstGeom prst="rect">
            <a:avLst/>
          </a:prstGeom>
          <a:ln>
            <a:noFill/>
          </a:ln>
          <a:effectLst>
            <a:softEdge rad="31750"/>
          </a:effectLst>
        </p:spPr>
      </p:pic>
      <p:pic>
        <p:nvPicPr>
          <p:cNvPr id="24" name="Picture 2"/>
          <p:cNvPicPr>
            <a:picLocks noChangeAspect="1" noChangeArrowheads="1"/>
          </p:cNvPicPr>
          <p:nvPr/>
        </p:nvPicPr>
        <p:blipFill>
          <a:blip r:embed="rId8" cstate="print">
            <a:clrChange>
              <a:clrFrom>
                <a:srgbClr val="00D800"/>
              </a:clrFrom>
              <a:clrTo>
                <a:srgbClr val="00D800">
                  <a:alpha val="0"/>
                </a:srgbClr>
              </a:clrTo>
            </a:clrChange>
          </a:blip>
          <a:srcRect l="5807" t="27188" r="42170" b="25563"/>
          <a:stretch>
            <a:fillRect/>
          </a:stretch>
        </p:blipFill>
        <p:spPr bwMode="auto">
          <a:xfrm>
            <a:off x="-900609" y="2708920"/>
            <a:ext cx="5076563" cy="2592288"/>
          </a:xfrm>
          <a:prstGeom prst="rect">
            <a:avLst/>
          </a:prstGeom>
          <a:ln>
            <a:noFill/>
          </a:ln>
          <a:effectLst>
            <a:softEdge rad="31750"/>
          </a:effectLst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0" y="5029200"/>
            <a:ext cx="9144000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304800" y="5257800"/>
            <a:ext cx="83058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De </a:t>
            </a:r>
            <a:r>
              <a:rPr lang="en-US" sz="4400" dirty="0" err="1">
                <a:solidFill>
                  <a:schemeClr val="bg1"/>
                </a:solidFill>
              </a:rPr>
              <a:t>gigantische</a:t>
            </a:r>
            <a:r>
              <a:rPr lang="en-US" sz="4400" dirty="0">
                <a:solidFill>
                  <a:schemeClr val="bg1"/>
                </a:solidFill>
              </a:rPr>
              <a:t> </a:t>
            </a:r>
            <a:r>
              <a:rPr lang="en-US" sz="4400" dirty="0" err="1">
                <a:solidFill>
                  <a:schemeClr val="bg1"/>
                </a:solidFill>
              </a:rPr>
              <a:t>rattenvlo</a:t>
            </a:r>
            <a:r>
              <a:rPr lang="en-US" sz="4400" dirty="0">
                <a:solidFill>
                  <a:schemeClr val="bg1"/>
                </a:solidFill>
              </a:rPr>
              <a:t> word </a:t>
            </a:r>
            <a:r>
              <a:rPr lang="en-US" sz="4400" dirty="0" err="1">
                <a:solidFill>
                  <a:schemeClr val="bg1"/>
                </a:solidFill>
              </a:rPr>
              <a:t>afgeleid</a:t>
            </a:r>
            <a:r>
              <a:rPr lang="en-US" sz="4400" dirty="0">
                <a:solidFill>
                  <a:schemeClr val="bg1"/>
                </a:solidFill>
              </a:rPr>
              <a:t> door de Aurora Borealis.</a:t>
            </a:r>
          </a:p>
        </p:txBody>
      </p:sp>
    </p:spTree>
  </p:cSld>
  <p:clrMapOvr>
    <a:masterClrMapping/>
  </p:clrMapOvr>
  <p:transition/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 descr="http://fc05.deviantart.net/fs71/f/2013/098/e/7/pokemon_x_y_battle_scene_by_jenske05-d5ynr9c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5440682"/>
          </a:xfrm>
          <a:prstGeom prst="rect">
            <a:avLst/>
          </a:prstGeom>
          <a:noFill/>
        </p:spPr>
      </p:pic>
      <p:pic>
        <p:nvPicPr>
          <p:cNvPr id="219140" name="Picture 4" descr="Afbeeldingsresultaat voor aurora borealis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096000"/>
          </a:xfrm>
          <a:prstGeom prst="rect">
            <a:avLst/>
          </a:prstGeom>
          <a:noFill/>
        </p:spPr>
      </p:pic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800600" y="3429000"/>
            <a:ext cx="4488366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6858000" y="4114800"/>
            <a:ext cx="1905000" cy="1524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858000" y="4114800"/>
            <a:ext cx="1905000" cy="1524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-304800" y="990600"/>
            <a:ext cx="4419600" cy="1486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2"/>
          <p:cNvSpPr txBox="1"/>
          <p:nvPr/>
        </p:nvSpPr>
        <p:spPr>
          <a:xfrm>
            <a:off x="152400" y="1295400"/>
            <a:ext cx="2667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Gigantische</a:t>
            </a:r>
            <a:r>
              <a:rPr lang="en-US" sz="2000" dirty="0"/>
              <a:t> </a:t>
            </a:r>
            <a:r>
              <a:rPr lang="en-US" sz="2000" dirty="0" err="1"/>
              <a:t>Rattenvlo</a:t>
            </a:r>
            <a:endParaRPr lang="en-US" sz="2000" dirty="0"/>
          </a:p>
        </p:txBody>
      </p:sp>
      <p:sp>
        <p:nvSpPr>
          <p:cNvPr id="14" name="TextBox 13"/>
          <p:cNvSpPr txBox="1"/>
          <p:nvPr/>
        </p:nvSpPr>
        <p:spPr>
          <a:xfrm>
            <a:off x="3048000" y="1295400"/>
            <a:ext cx="76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99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524000" y="1828800"/>
            <a:ext cx="1905000" cy="1524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524000" y="1828800"/>
            <a:ext cx="1905000" cy="1524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4" descr="Gerelateerde afbeelding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9406" r="21341"/>
          <a:stretch>
            <a:fillRect/>
          </a:stretch>
        </p:blipFill>
        <p:spPr bwMode="auto">
          <a:xfrm rot="20802523">
            <a:off x="4788024" y="0"/>
            <a:ext cx="5235828" cy="3168352"/>
          </a:xfrm>
          <a:prstGeom prst="rect">
            <a:avLst/>
          </a:prstGeom>
          <a:noFill/>
        </p:spPr>
      </p:pic>
      <p:sp>
        <p:nvSpPr>
          <p:cNvPr id="19" name="Rectangle 18"/>
          <p:cNvSpPr/>
          <p:nvPr/>
        </p:nvSpPr>
        <p:spPr>
          <a:xfrm>
            <a:off x="6858000" y="4114800"/>
            <a:ext cx="1905000" cy="1524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6858000" y="4114800"/>
            <a:ext cx="1905000" cy="1524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5562600" y="3581400"/>
            <a:ext cx="2667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Steamed Hams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534400" y="3657600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18</a:t>
            </a:r>
          </a:p>
        </p:txBody>
      </p:sp>
      <p:sp>
        <p:nvSpPr>
          <p:cNvPr id="23" name="Rectangle 22">
            <a:hlinkClick r:id="rId7" action="ppaction://hlinksldjump"/>
          </p:cNvPr>
          <p:cNvSpPr/>
          <p:nvPr/>
        </p:nvSpPr>
        <p:spPr>
          <a:xfrm>
            <a:off x="7164288" y="188640"/>
            <a:ext cx="1728192" cy="6480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800" dirty="0"/>
              <a:t>Volgende</a:t>
            </a:r>
          </a:p>
        </p:txBody>
      </p:sp>
      <p:pic>
        <p:nvPicPr>
          <p:cNvPr id="218114" name="Picture 2"/>
          <p:cNvPicPr>
            <a:picLocks noChangeAspect="1" noChangeArrowheads="1"/>
          </p:cNvPicPr>
          <p:nvPr/>
        </p:nvPicPr>
        <p:blipFill>
          <a:blip r:embed="rId8" cstate="print">
            <a:clrChange>
              <a:clrFrom>
                <a:srgbClr val="00D800"/>
              </a:clrFrom>
              <a:clrTo>
                <a:srgbClr val="00D800">
                  <a:alpha val="0"/>
                </a:srgbClr>
              </a:clrTo>
            </a:clrChange>
          </a:blip>
          <a:srcRect l="13002" t="19313" r="55453" b="33437"/>
          <a:stretch>
            <a:fillRect/>
          </a:stretch>
        </p:blipFill>
        <p:spPr bwMode="auto">
          <a:xfrm>
            <a:off x="1835696" y="2924944"/>
            <a:ext cx="2736304" cy="2304256"/>
          </a:xfrm>
          <a:prstGeom prst="rect">
            <a:avLst/>
          </a:prstGeom>
          <a:ln>
            <a:noFill/>
          </a:ln>
          <a:effectLst>
            <a:softEdge rad="31750"/>
          </a:effectLst>
        </p:spPr>
      </p:pic>
      <p:pic>
        <p:nvPicPr>
          <p:cNvPr id="24" name="Picture 2"/>
          <p:cNvPicPr>
            <a:picLocks noChangeAspect="1" noChangeArrowheads="1"/>
          </p:cNvPicPr>
          <p:nvPr/>
        </p:nvPicPr>
        <p:blipFill>
          <a:blip r:embed="rId9" cstate="print">
            <a:clrChange>
              <a:clrFrom>
                <a:srgbClr val="00D800"/>
              </a:clrFrom>
              <a:clrTo>
                <a:srgbClr val="00D800">
                  <a:alpha val="0"/>
                </a:srgbClr>
              </a:clrTo>
            </a:clrChange>
          </a:blip>
          <a:srcRect l="5807" t="27188" r="42170" b="25563"/>
          <a:stretch>
            <a:fillRect/>
          </a:stretch>
        </p:blipFill>
        <p:spPr bwMode="auto">
          <a:xfrm>
            <a:off x="-900609" y="2708920"/>
            <a:ext cx="5076563" cy="2592288"/>
          </a:xfrm>
          <a:prstGeom prst="rect">
            <a:avLst/>
          </a:prstGeom>
          <a:ln>
            <a:noFill/>
          </a:ln>
          <a:effectLst>
            <a:softEdge rad="31750"/>
          </a:effectLst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0" y="5029200"/>
            <a:ext cx="9144000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304800" y="5257800"/>
            <a:ext cx="8305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De Aurora </a:t>
            </a:r>
            <a:r>
              <a:rPr lang="en-US" sz="4400" dirty="0" err="1">
                <a:solidFill>
                  <a:schemeClr val="bg1"/>
                </a:solidFill>
              </a:rPr>
              <a:t>werd</a:t>
            </a:r>
            <a:r>
              <a:rPr lang="en-US" sz="4400" dirty="0">
                <a:solidFill>
                  <a:schemeClr val="bg1"/>
                </a:solidFill>
              </a:rPr>
              <a:t> </a:t>
            </a:r>
            <a:r>
              <a:rPr lang="en-US" sz="4400" dirty="0" err="1">
                <a:solidFill>
                  <a:schemeClr val="bg1"/>
                </a:solidFill>
              </a:rPr>
              <a:t>beeindigd</a:t>
            </a:r>
            <a:r>
              <a:rPr lang="en-US" sz="4400" dirty="0">
                <a:solidFill>
                  <a:schemeClr val="bg1"/>
                </a:solidFill>
              </a:rPr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"/>
                                        <p:tgtEl>
                                          <p:spTgt spid="2191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19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 descr="http://fc05.deviantart.net/fs71/f/2013/098/e/7/pokemon_x_y_battle_scene_by_jenske05-d5ynr9c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5440682"/>
          </a:xfrm>
          <a:prstGeom prst="rect">
            <a:avLst/>
          </a:prstGeom>
          <a:noFill/>
        </p:spPr>
      </p:pic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800600" y="3429000"/>
            <a:ext cx="4488366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6858000" y="4114800"/>
            <a:ext cx="1905000" cy="1524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858000" y="4114800"/>
            <a:ext cx="1905000" cy="1524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-304800" y="990600"/>
            <a:ext cx="4419600" cy="1486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2"/>
          <p:cNvSpPr txBox="1"/>
          <p:nvPr/>
        </p:nvSpPr>
        <p:spPr>
          <a:xfrm>
            <a:off x="152400" y="1295400"/>
            <a:ext cx="2667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Gigantische</a:t>
            </a:r>
            <a:r>
              <a:rPr lang="en-US" sz="2000" dirty="0"/>
              <a:t> </a:t>
            </a:r>
            <a:r>
              <a:rPr lang="en-US" sz="2000" dirty="0" err="1"/>
              <a:t>Rattenvlo</a:t>
            </a:r>
            <a:endParaRPr lang="en-US" sz="2000" dirty="0"/>
          </a:p>
        </p:txBody>
      </p:sp>
      <p:sp>
        <p:nvSpPr>
          <p:cNvPr id="14" name="TextBox 13"/>
          <p:cNvSpPr txBox="1"/>
          <p:nvPr/>
        </p:nvSpPr>
        <p:spPr>
          <a:xfrm>
            <a:off x="3048000" y="1295400"/>
            <a:ext cx="76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99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524000" y="1828800"/>
            <a:ext cx="1905000" cy="1524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524000" y="1828800"/>
            <a:ext cx="1905000" cy="1524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4" descr="Gerelateerde afbeelding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9406" r="21341"/>
          <a:stretch>
            <a:fillRect/>
          </a:stretch>
        </p:blipFill>
        <p:spPr bwMode="auto">
          <a:xfrm rot="20802523">
            <a:off x="4788024" y="0"/>
            <a:ext cx="5235828" cy="3168352"/>
          </a:xfrm>
          <a:prstGeom prst="rect">
            <a:avLst/>
          </a:prstGeom>
          <a:noFill/>
        </p:spPr>
      </p:pic>
      <p:sp>
        <p:nvSpPr>
          <p:cNvPr id="19" name="Rectangle 18"/>
          <p:cNvSpPr/>
          <p:nvPr/>
        </p:nvSpPr>
        <p:spPr>
          <a:xfrm>
            <a:off x="6858000" y="4114800"/>
            <a:ext cx="1905000" cy="1524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6858000" y="4114800"/>
            <a:ext cx="1905000" cy="1524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5562600" y="3581400"/>
            <a:ext cx="2667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Steamed Hams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534400" y="3657600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18</a:t>
            </a:r>
          </a:p>
        </p:txBody>
      </p:sp>
      <p:sp>
        <p:nvSpPr>
          <p:cNvPr id="23" name="Rectangle 22">
            <a:hlinkClick r:id="" action="ppaction://hlinkshowjump?jump=nextslide"/>
          </p:cNvPr>
          <p:cNvSpPr/>
          <p:nvPr/>
        </p:nvSpPr>
        <p:spPr>
          <a:xfrm>
            <a:off x="7164288" y="188640"/>
            <a:ext cx="1728192" cy="6480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800" dirty="0"/>
              <a:t>Volgende</a:t>
            </a:r>
          </a:p>
        </p:txBody>
      </p:sp>
      <p:pic>
        <p:nvPicPr>
          <p:cNvPr id="218114" name="Picture 2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00D800"/>
              </a:clrFrom>
              <a:clrTo>
                <a:srgbClr val="00D800">
                  <a:alpha val="0"/>
                </a:srgbClr>
              </a:clrTo>
            </a:clrChange>
          </a:blip>
          <a:srcRect l="13002" t="19313" r="55453" b="33437"/>
          <a:stretch>
            <a:fillRect/>
          </a:stretch>
        </p:blipFill>
        <p:spPr bwMode="auto">
          <a:xfrm>
            <a:off x="1835696" y="2924944"/>
            <a:ext cx="2736304" cy="2304256"/>
          </a:xfrm>
          <a:prstGeom prst="rect">
            <a:avLst/>
          </a:prstGeom>
          <a:ln>
            <a:noFill/>
          </a:ln>
          <a:effectLst>
            <a:softEdge rad="31750"/>
          </a:effectLst>
        </p:spPr>
      </p:pic>
      <p:pic>
        <p:nvPicPr>
          <p:cNvPr id="218115" name="Picture 3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00D800"/>
              </a:clrFrom>
              <a:clrTo>
                <a:srgbClr val="00D800">
                  <a:alpha val="0"/>
                </a:srgbClr>
              </a:clrTo>
            </a:clrChange>
          </a:blip>
          <a:srcRect l="7386" t="19485" r="41699" b="32112"/>
          <a:stretch>
            <a:fillRect/>
          </a:stretch>
        </p:blipFill>
        <p:spPr bwMode="auto">
          <a:xfrm>
            <a:off x="-612576" y="3068960"/>
            <a:ext cx="4176464" cy="2232248"/>
          </a:xfrm>
          <a:prstGeom prst="rect">
            <a:avLst/>
          </a:prstGeom>
          <a:ln>
            <a:noFill/>
          </a:ln>
          <a:effectLst>
            <a:softEdge rad="31750"/>
          </a:effectLst>
        </p:spPr>
      </p:pic>
      <p:pic>
        <p:nvPicPr>
          <p:cNvPr id="224258" name="Picture 2" descr="Afbeeldingsresultaat voor hamburger 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 rot="16000680">
            <a:off x="3404237" y="3721725"/>
            <a:ext cx="1207103" cy="963488"/>
          </a:xfrm>
          <a:prstGeom prst="rect">
            <a:avLst/>
          </a:prstGeom>
          <a:noFill/>
        </p:spPr>
      </p:pic>
      <p:pic>
        <p:nvPicPr>
          <p:cNvPr id="24" name="Picture 3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00D800"/>
              </a:clrFrom>
              <a:clrTo>
                <a:srgbClr val="00D800">
                  <a:alpha val="0"/>
                </a:srgbClr>
              </a:clrTo>
            </a:clrChange>
          </a:blip>
          <a:srcRect l="7386" t="19485" r="41699" b="32112"/>
          <a:stretch>
            <a:fillRect/>
          </a:stretch>
        </p:blipFill>
        <p:spPr bwMode="auto">
          <a:xfrm flipH="1">
            <a:off x="-612576" y="3068960"/>
            <a:ext cx="4176464" cy="2232248"/>
          </a:xfrm>
          <a:prstGeom prst="rect">
            <a:avLst/>
          </a:prstGeom>
          <a:ln>
            <a:noFill/>
          </a:ln>
          <a:effectLst>
            <a:softEdge rad="31750"/>
          </a:effectLst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0" y="5029200"/>
            <a:ext cx="9144000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304800" y="5257800"/>
            <a:ext cx="8305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Steamed Hams </a:t>
            </a:r>
            <a:r>
              <a:rPr lang="en-US" sz="4400" dirty="0" err="1">
                <a:solidFill>
                  <a:schemeClr val="bg1"/>
                </a:solidFill>
              </a:rPr>
              <a:t>gebruikt</a:t>
            </a:r>
            <a:r>
              <a:rPr lang="en-US" sz="4400" dirty="0">
                <a:solidFill>
                  <a:schemeClr val="bg1"/>
                </a:solidFill>
              </a:rPr>
              <a:t> new job.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" fill="hold"/>
                                        <p:tgtEl>
                                          <p:spTgt spid="2242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2242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" fill="hold"/>
                                        <p:tgtEl>
                                          <p:spTgt spid="2242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00" fill="hold"/>
                                        <p:tgtEl>
                                          <p:spTgt spid="2242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"/>
                            </p:stCondLst>
                            <p:childTnLst>
                              <p:par>
                                <p:cTn id="12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4.21965E-6 C 0.00955 -0.01457 0.01337 -0.0178 0.01823 -0.0363 C 0.02622 -0.06636 0.02639 -0.10358 0.0401 -0.13064 C 0.04219 -0.14497 0.04722 -0.16509 0.04184 -0.17919 C 0.0382 -0.18913 0.02552 -0.19376 0.01823 -0.19607 C -0.00642 -0.21272 -0.05694 -0.22474 -0.08351 -0.2252 C -0.19253 -0.22752 -0.30174 -0.22682 -0.41076 -0.22752 C -0.51198 -0.23723 -0.61285 -0.23723 -0.71441 -0.23723 " pathEditMode="relative" ptsTypes="fffffffA">
                                      <p:cBhvr>
                                        <p:cTn id="13" dur="500" fill="hold"/>
                                        <p:tgtEl>
                                          <p:spTgt spid="2242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4" presetID="17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5" dur="100"/>
                                        <p:tgtEl>
                                          <p:spTgt spid="2181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/>
                                        <p:tgtEl>
                                          <p:spTgt spid="2181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218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700"/>
                            </p:stCondLst>
                            <p:childTnLst>
                              <p:par>
                                <p:cTn id="23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38889E-6 -3.2948E-6 L -0.53558 -3.2948E-6 " pathEditMode="relative" ptsTypes="AA">
                                      <p:cBhvr>
                                        <p:cTn id="2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5400000">
            <a:off x="1142999" y="-1142999"/>
            <a:ext cx="6858000" cy="91440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9379" name="Picture 3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00D800"/>
              </a:clrFrom>
              <a:clrTo>
                <a:srgbClr val="00D800">
                  <a:alpha val="0"/>
                </a:srgbClr>
              </a:clrTo>
            </a:clrChange>
          </a:blip>
          <a:srcRect l="37189" r="13002"/>
          <a:stretch>
            <a:fillRect/>
          </a:stretch>
        </p:blipFill>
        <p:spPr bwMode="auto">
          <a:xfrm flipH="1">
            <a:off x="-468560" y="692696"/>
            <a:ext cx="6315576" cy="7128792"/>
          </a:xfrm>
          <a:prstGeom prst="rect">
            <a:avLst/>
          </a:prstGeom>
          <a:ln>
            <a:noFill/>
          </a:ln>
          <a:effectLst>
            <a:softEdge rad="63500"/>
          </a:effectLst>
        </p:spPr>
      </p:pic>
      <p:pic>
        <p:nvPicPr>
          <p:cNvPr id="229380" name="Picture 4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B5E61D"/>
              </a:clrFrom>
              <a:clrTo>
                <a:srgbClr val="B5E61D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-582814" y="0"/>
            <a:ext cx="9726814" cy="74614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 rot="5400000">
            <a:off x="1200541" y="1161659"/>
            <a:ext cx="13723156" cy="6218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343400" y="-2438400"/>
            <a:ext cx="1295400" cy="12344400"/>
          </a:xfrm>
          <a:prstGeom prst="rect">
            <a:avLst/>
          </a:prstGeom>
          <a:ln>
            <a:noFill/>
          </a:ln>
          <a:effectLst>
            <a:softEdge rad="317500"/>
          </a:effectLst>
        </p:spPr>
      </p:pic>
      <p:pic>
        <p:nvPicPr>
          <p:cNvPr id="11" name="Picture 4" descr="Gerelateerde afbeelding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9406" r="21341"/>
          <a:stretch>
            <a:fillRect/>
          </a:stretch>
        </p:blipFill>
        <p:spPr bwMode="auto">
          <a:xfrm rot="20802523">
            <a:off x="5880036" y="2027186"/>
            <a:ext cx="10467986" cy="6334483"/>
          </a:xfrm>
          <a:prstGeom prst="rect">
            <a:avLst/>
          </a:prstGeom>
          <a:noFill/>
        </p:spPr>
      </p:pic>
    </p:spTree>
  </p:cSld>
  <p:clrMapOvr>
    <a:masterClrMapping/>
  </p:clrMapOvr>
  <p:transition advTm="2000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293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293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293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293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2000"/>
                                        <p:tgtEl>
                                          <p:spTgt spid="2293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29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229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0">
                                      <p:cBhvr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 descr="Afbeeldingsresultaat voor car inside"/>
          <p:cNvPicPr>
            <a:picLocks noChangeAspect="1" noChangeArrowheads="1"/>
          </p:cNvPicPr>
          <p:nvPr/>
        </p:nvPicPr>
        <p:blipFill>
          <a:blip r:embed="rId2" cstate="print">
            <a:lum/>
          </a:blip>
          <a:srcRect l="21296" t="20475" r="21029" b="37001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pic>
        <p:nvPicPr>
          <p:cNvPr id="31747" name="Picture 3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220072" y="1412776"/>
            <a:ext cx="4162425" cy="916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flipH="1">
            <a:off x="-252536" y="1484784"/>
            <a:ext cx="4162425" cy="916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 descr="http://fc05.deviantart.net/fs71/f/2010/033/0/b/rainbow_textbox_by_sexy_colours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-1044624" y="4365104"/>
            <a:ext cx="11379200" cy="2133600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1043608" y="4941168"/>
            <a:ext cx="70104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Rechter</a:t>
            </a:r>
            <a:r>
              <a:rPr lang="en-US" sz="3200" b="1" dirty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 Man: NATUURLIJK IS DIT DE PLAATS!!!</a:t>
            </a:r>
          </a:p>
        </p:txBody>
      </p:sp>
      <p:sp>
        <p:nvSpPr>
          <p:cNvPr id="8" name="Rectangle 7">
            <a:hlinkClick r:id="" action="ppaction://hlinkshowjump?jump=nextslide"/>
          </p:cNvPr>
          <p:cNvSpPr/>
          <p:nvPr/>
        </p:nvSpPr>
        <p:spPr>
          <a:xfrm>
            <a:off x="7164288" y="188640"/>
            <a:ext cx="1728192" cy="6480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800" dirty="0"/>
              <a:t>Volgende</a:t>
            </a:r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6.06846E-6 C 0.00329 -0.01689 0.00104 -0.0014 2.5E-6 -0.03169 C -0.0007 -0.05366 -0.00053 -0.0754 -0.00139 -0.09737 C -0.00157 -0.09945 -0.00244 -0.1013 -0.00296 -0.10338 C -0.00348 -0.10593 -0.00452 -0.11402 -0.00452 -0.11125 C -0.00452 -0.10385 -0.00244 -0.09968 2.5E-6 -0.09344 C 0.00486 -0.06291 -0.00191 -0.031 2.5E-6 -6.06846E-6 Z " pathEditMode="relative" ptsTypes="fffffff">
                                      <p:cBhvr>
                                        <p:cTn id="6" dur="500" fill="hold"/>
                                        <p:tgtEl>
                                          <p:spTgt spid="317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5400000">
            <a:off x="1142999" y="-1142999"/>
            <a:ext cx="6858000" cy="91440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9380" name="Picture 4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B5E61D"/>
              </a:clrFrom>
              <a:clrTo>
                <a:srgbClr val="B5E61D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-582814" y="0"/>
            <a:ext cx="9726814" cy="74614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0402" name="Picture 2" descr="Afbeeldingsresultaat voor gun shot 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12160" y="2276872"/>
            <a:ext cx="3384375" cy="3384376"/>
          </a:xfrm>
          <a:prstGeom prst="rect">
            <a:avLst/>
          </a:prstGeom>
          <a:noFill/>
        </p:spPr>
      </p:pic>
    </p:spTree>
  </p:cSld>
  <p:clrMapOvr>
    <a:masterClrMapping/>
  </p:clrMapOvr>
  <p:transition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"/>
                            </p:stCondLst>
                            <p:childTnLst>
                              <p:par>
                                <p:cTn id="14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00"/>
                            </p:stCondLst>
                            <p:childTnLst>
                              <p:par>
                                <p:cTn id="20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600"/>
                            </p:stCondLst>
                            <p:childTnLst>
                              <p:par>
                                <p:cTn id="26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7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800"/>
                            </p:stCondLst>
                            <p:childTnLst>
                              <p:par>
                                <p:cTn id="32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90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1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5400000">
            <a:off x="1130052" y="-1155948"/>
            <a:ext cx="6883896" cy="914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4" descr="Gerelateerde afbeeldin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9406" r="21341"/>
          <a:stretch>
            <a:fillRect/>
          </a:stretch>
        </p:blipFill>
        <p:spPr bwMode="auto">
          <a:xfrm rot="20802523">
            <a:off x="728072" y="1904127"/>
            <a:ext cx="7968369" cy="4821892"/>
          </a:xfrm>
          <a:prstGeom prst="rect">
            <a:avLst/>
          </a:prstGeom>
          <a:noFill/>
        </p:spPr>
      </p:pic>
      <p:pic>
        <p:nvPicPr>
          <p:cNvPr id="231426" name="Picture 2" descr="Afbeeldingsresultaat voor gun shot 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691680" y="1844824"/>
            <a:ext cx="1584176" cy="1584176"/>
          </a:xfrm>
          <a:prstGeom prst="rect">
            <a:avLst/>
          </a:prstGeom>
          <a:noFill/>
        </p:spPr>
      </p:pic>
      <p:pic>
        <p:nvPicPr>
          <p:cNvPr id="5" name="Picture 2" descr="Afbeeldingsresultaat voor gun shot 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932040" y="2636912"/>
            <a:ext cx="1584176" cy="1584176"/>
          </a:xfrm>
          <a:prstGeom prst="rect">
            <a:avLst/>
          </a:prstGeom>
          <a:noFill/>
        </p:spPr>
      </p:pic>
      <p:pic>
        <p:nvPicPr>
          <p:cNvPr id="6" name="Picture 2" descr="Afbeeldingsresultaat voor gun shot 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99592" y="0"/>
            <a:ext cx="1584176" cy="1584176"/>
          </a:xfrm>
          <a:prstGeom prst="rect">
            <a:avLst/>
          </a:prstGeom>
          <a:noFill/>
        </p:spPr>
      </p:pic>
      <p:pic>
        <p:nvPicPr>
          <p:cNvPr id="7" name="Picture 2" descr="Afbeeldingsresultaat voor gun shot 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940152" y="4581128"/>
            <a:ext cx="1584176" cy="1584176"/>
          </a:xfrm>
          <a:prstGeom prst="rect">
            <a:avLst/>
          </a:prstGeom>
          <a:noFill/>
        </p:spPr>
      </p:pic>
      <p:pic>
        <p:nvPicPr>
          <p:cNvPr id="8" name="Picture 2" descr="Afbeeldingsresultaat voor gun shot 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220072" y="0"/>
            <a:ext cx="1584176" cy="1584176"/>
          </a:xfrm>
          <a:prstGeom prst="rect">
            <a:avLst/>
          </a:prstGeom>
          <a:noFill/>
        </p:spPr>
      </p:pic>
    </p:spTree>
  </p:cSld>
  <p:clrMapOvr>
    <a:masterClrMapping/>
  </p:clrMapOvr>
  <p:transition advTm="1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8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1200000">
                                      <p:cBhvr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" presetID="0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22222E-6 -2.71676E-6 C 0.00555 -0.00786 0.01094 -0.01688 0.0158 -0.02543 C 0.0243 -0.04046 0.0184 -0.03561 0.02535 -0.04023 " pathEditMode="relative" ptsTypes="ffA">
                                      <p:cBhvr>
                                        <p:cTn id="13" dur="500" fill="hold"/>
                                        <p:tgtEl>
                                          <p:spTgt spid="2314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1800000">
                                      <p:cBhvr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535 -0.04023 C -0.02257 0.04601 0.02535 -0.04532 -0.00642 0.02728 C -0.00902 0.03352 -0.01944 0.04855 -0.02222 0.05734 C -0.02638 0.07098 -0.02864 0.09618 -0.03645 0.10474 " pathEditMode="relative" rAng="0" ptsTypes="fffA">
                                      <p:cBhvr>
                                        <p:cTn id="20" dur="500" fill="hold"/>
                                        <p:tgtEl>
                                          <p:spTgt spid="2314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00" y="70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5400000">
            <a:off x="1142999" y="-1142999"/>
            <a:ext cx="6858000" cy="91440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2450" name="Picture 2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00D800"/>
              </a:clrFrom>
              <a:clrTo>
                <a:srgbClr val="00D8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rot="253200" flipH="1">
            <a:off x="1835696" y="1844824"/>
            <a:ext cx="5867400" cy="36099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29380" name="Picture 4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B5E61D"/>
              </a:clrFrom>
              <a:clrTo>
                <a:srgbClr val="B5E61D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-582814" y="0"/>
            <a:ext cx="9726814" cy="74614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0402" name="Picture 2" descr="Afbeeldingsresultaat voor gun shot 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012160" y="2276872"/>
            <a:ext cx="3384375" cy="3384376"/>
          </a:xfrm>
          <a:prstGeom prst="rect">
            <a:avLst/>
          </a:prstGeom>
          <a:noFill/>
        </p:spPr>
      </p:pic>
    </p:spTree>
  </p:cSld>
  <p:clrMapOvr>
    <a:masterClrMapping/>
  </p:clrMapOvr>
  <p:transition advTm="2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"/>
                            </p:stCondLst>
                            <p:childTnLst>
                              <p:par>
                                <p:cTn id="14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00"/>
                            </p:stCondLst>
                            <p:childTnLst>
                              <p:par>
                                <p:cTn id="20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5400000">
            <a:off x="1130052" y="-1155948"/>
            <a:ext cx="6883896" cy="914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4" descr="Gerelateerde afbeeldin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9406" r="21341"/>
          <a:stretch>
            <a:fillRect/>
          </a:stretch>
        </p:blipFill>
        <p:spPr bwMode="auto">
          <a:xfrm rot="20802523">
            <a:off x="728072" y="1904127"/>
            <a:ext cx="7968369" cy="4821892"/>
          </a:xfrm>
          <a:prstGeom prst="rect">
            <a:avLst/>
          </a:prstGeom>
          <a:noFill/>
        </p:spPr>
      </p:pic>
      <p:pic>
        <p:nvPicPr>
          <p:cNvPr id="5" name="Picture 2" descr="Afbeeldingsresultaat voor gun shot 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763688" y="2348880"/>
            <a:ext cx="1584176" cy="1584176"/>
          </a:xfrm>
          <a:prstGeom prst="rect">
            <a:avLst/>
          </a:prstGeom>
          <a:noFill/>
        </p:spPr>
      </p:pic>
      <p:pic>
        <p:nvPicPr>
          <p:cNvPr id="6" name="Picture 2" descr="Afbeeldingsresultaat voor gun shot 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932040" y="2636912"/>
            <a:ext cx="1584176" cy="1584176"/>
          </a:xfrm>
          <a:prstGeom prst="rect">
            <a:avLst/>
          </a:prstGeom>
          <a:noFill/>
        </p:spPr>
      </p:pic>
      <p:pic>
        <p:nvPicPr>
          <p:cNvPr id="7" name="Picture 2" descr="Afbeeldingsresultaat voor gun shot 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99592" y="0"/>
            <a:ext cx="1584176" cy="1584176"/>
          </a:xfrm>
          <a:prstGeom prst="rect">
            <a:avLst/>
          </a:prstGeom>
          <a:noFill/>
        </p:spPr>
      </p:pic>
      <p:pic>
        <p:nvPicPr>
          <p:cNvPr id="8" name="Picture 2" descr="Afbeeldingsresultaat voor gun shot 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940152" y="4581128"/>
            <a:ext cx="1584176" cy="1584176"/>
          </a:xfrm>
          <a:prstGeom prst="rect">
            <a:avLst/>
          </a:prstGeom>
          <a:noFill/>
        </p:spPr>
      </p:pic>
      <p:pic>
        <p:nvPicPr>
          <p:cNvPr id="9" name="Picture 2" descr="Afbeeldingsresultaat voor gun shot 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220072" y="0"/>
            <a:ext cx="1584176" cy="1584176"/>
          </a:xfrm>
          <a:prstGeom prst="rect">
            <a:avLst/>
          </a:prstGeom>
          <a:noFill/>
        </p:spPr>
      </p:pic>
      <p:pic>
        <p:nvPicPr>
          <p:cNvPr id="11" name="Picture 2" descr="Afbeeldingsresultaat voor gun shot 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923928" y="2060848"/>
            <a:ext cx="1584176" cy="1584176"/>
          </a:xfrm>
          <a:prstGeom prst="rect">
            <a:avLst/>
          </a:prstGeom>
          <a:noFill/>
        </p:spPr>
      </p:pic>
      <p:pic>
        <p:nvPicPr>
          <p:cNvPr id="12" name="Picture 2" descr="Afbeeldingsresultaat voor gun shot 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156176" y="2492896"/>
            <a:ext cx="1584176" cy="1584176"/>
          </a:xfrm>
          <a:prstGeom prst="rect">
            <a:avLst/>
          </a:prstGeom>
          <a:noFill/>
        </p:spPr>
      </p:pic>
      <p:pic>
        <p:nvPicPr>
          <p:cNvPr id="13" name="Picture 2" descr="Afbeeldingsresultaat voor gun shot 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771800" y="2564904"/>
            <a:ext cx="1584176" cy="1584176"/>
          </a:xfrm>
          <a:prstGeom prst="rect">
            <a:avLst/>
          </a:prstGeom>
          <a:noFill/>
        </p:spPr>
      </p:pic>
      <p:pic>
        <p:nvPicPr>
          <p:cNvPr id="14" name="Picture 13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00D800"/>
              </a:clrFrom>
              <a:clrTo>
                <a:srgbClr val="00D8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-1044624" y="-243408"/>
            <a:ext cx="10502292" cy="5904656"/>
          </a:xfrm>
          <a:prstGeom prst="rect">
            <a:avLst/>
          </a:prstGeom>
          <a:ln>
            <a:noFill/>
          </a:ln>
          <a:effectLst>
            <a:softEdge rad="31750"/>
          </a:effectLst>
        </p:spPr>
      </p:pic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0" y="5029200"/>
            <a:ext cx="9144000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TextBox 15"/>
          <p:cNvSpPr txBox="1"/>
          <p:nvPr/>
        </p:nvSpPr>
        <p:spPr>
          <a:xfrm>
            <a:off x="304800" y="5257800"/>
            <a:ext cx="83058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Superintendent, </a:t>
            </a:r>
            <a:r>
              <a:rPr lang="en-US" sz="4400" dirty="0" err="1">
                <a:solidFill>
                  <a:schemeClr val="bg1"/>
                </a:solidFill>
              </a:rPr>
              <a:t>Ik</a:t>
            </a:r>
            <a:r>
              <a:rPr lang="en-US" sz="4400" dirty="0">
                <a:solidFill>
                  <a:schemeClr val="bg1"/>
                </a:solidFill>
              </a:rPr>
              <a:t> was </a:t>
            </a:r>
            <a:r>
              <a:rPr lang="en-US" sz="4400" dirty="0" err="1">
                <a:solidFill>
                  <a:schemeClr val="bg1"/>
                </a:solidFill>
              </a:rPr>
              <a:t>gewoon</a:t>
            </a:r>
            <a:r>
              <a:rPr lang="en-US" sz="4400" dirty="0">
                <a:solidFill>
                  <a:schemeClr val="bg1"/>
                </a:solidFill>
              </a:rPr>
              <a:t> </a:t>
            </a:r>
            <a:r>
              <a:rPr lang="en-US" sz="4400" dirty="0" err="1">
                <a:solidFill>
                  <a:schemeClr val="bg1"/>
                </a:solidFill>
              </a:rPr>
              <a:t>uhhh</a:t>
            </a:r>
            <a:r>
              <a:rPr lang="en-US" sz="4400" dirty="0">
                <a:solidFill>
                  <a:schemeClr val="bg1"/>
                </a:solidFill>
              </a:rPr>
              <a:t>….</a:t>
            </a:r>
          </a:p>
        </p:txBody>
      </p:sp>
    </p:spTree>
  </p:cSld>
  <p:clrMapOvr>
    <a:masterClrMapping/>
  </p:clrMapOvr>
  <p:transition advTm="2000"/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5400000">
            <a:off x="1142999" y="-1142999"/>
            <a:ext cx="6858000" cy="91440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00D800"/>
              </a:clrFrom>
              <a:clrTo>
                <a:srgbClr val="00D800">
                  <a:alpha val="0"/>
                </a:srgbClr>
              </a:clrTo>
            </a:clrChange>
          </a:blip>
          <a:srcRect l="5807" t="27188" r="42170" b="25563"/>
          <a:stretch>
            <a:fillRect/>
          </a:stretch>
        </p:blipFill>
        <p:spPr bwMode="auto">
          <a:xfrm>
            <a:off x="-684584" y="188640"/>
            <a:ext cx="10717189" cy="5472608"/>
          </a:xfrm>
          <a:prstGeom prst="rect">
            <a:avLst/>
          </a:prstGeom>
          <a:ln>
            <a:noFill/>
          </a:ln>
          <a:effectLst>
            <a:softEdge rad="31750"/>
          </a:effec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5029200"/>
            <a:ext cx="9144000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304800" y="5257800"/>
            <a:ext cx="8305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IN DEZE TIJD VAN HET JAAR</a:t>
            </a:r>
          </a:p>
        </p:txBody>
      </p:sp>
    </p:spTree>
  </p:cSld>
  <p:clrMapOvr>
    <a:masterClrMapping/>
  </p:clrMapOvr>
  <p:transition advTm="1000"/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5400000">
            <a:off x="1142999" y="-1142999"/>
            <a:ext cx="6858000" cy="91440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00D800"/>
              </a:clrFrom>
              <a:clrTo>
                <a:srgbClr val="00D800">
                  <a:alpha val="0"/>
                </a:srgbClr>
              </a:clrTo>
            </a:clrChange>
          </a:blip>
          <a:srcRect l="5807" t="27188" r="42170" b="25563"/>
          <a:stretch>
            <a:fillRect/>
          </a:stretch>
        </p:blipFill>
        <p:spPr bwMode="auto">
          <a:xfrm>
            <a:off x="-3132856" y="-702840"/>
            <a:ext cx="14806642" cy="7560840"/>
          </a:xfrm>
          <a:prstGeom prst="rect">
            <a:avLst/>
          </a:prstGeom>
          <a:ln>
            <a:noFill/>
          </a:ln>
          <a:effectLst>
            <a:softEdge rad="31750"/>
          </a:effec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5029200"/>
            <a:ext cx="9144000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304800" y="5257800"/>
            <a:ext cx="8305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IN DEZE TIJD VAN HET DAG</a:t>
            </a:r>
          </a:p>
        </p:txBody>
      </p:sp>
    </p:spTree>
  </p:cSld>
  <p:clrMapOvr>
    <a:masterClrMapping/>
  </p:clrMapOvr>
  <p:transition advTm="1000"/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5400000">
            <a:off x="1142999" y="-1142999"/>
            <a:ext cx="6858000" cy="91440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00D800"/>
              </a:clrFrom>
              <a:clrTo>
                <a:srgbClr val="00D800">
                  <a:alpha val="0"/>
                </a:srgbClr>
              </a:clrTo>
            </a:clrChange>
          </a:blip>
          <a:srcRect l="5807" t="27188" r="42170" b="25563"/>
          <a:stretch>
            <a:fillRect/>
          </a:stretch>
        </p:blipFill>
        <p:spPr bwMode="auto">
          <a:xfrm>
            <a:off x="-6301208" y="-3411760"/>
            <a:ext cx="21998440" cy="11233248"/>
          </a:xfrm>
          <a:prstGeom prst="rect">
            <a:avLst/>
          </a:prstGeom>
          <a:ln>
            <a:noFill/>
          </a:ln>
          <a:effectLst>
            <a:softEdge rad="31750"/>
          </a:effec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5029200"/>
            <a:ext cx="9144000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304800" y="5257800"/>
            <a:ext cx="8305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EN IN DIT DEEL VAN HET LAND</a:t>
            </a:r>
          </a:p>
        </p:txBody>
      </p:sp>
    </p:spTree>
  </p:cSld>
  <p:clrMapOvr>
    <a:masterClrMapping/>
  </p:clrMapOvr>
  <p:transition advTm="1000"/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5400000">
            <a:off x="1142999" y="-1142999"/>
            <a:ext cx="6858000" cy="91440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00D800"/>
              </a:clrFrom>
              <a:clrTo>
                <a:srgbClr val="00D800">
                  <a:alpha val="0"/>
                </a:srgbClr>
              </a:clrTo>
            </a:clrChange>
          </a:blip>
          <a:srcRect l="5807" t="27188" r="42170" b="25563"/>
          <a:stretch>
            <a:fillRect/>
          </a:stretch>
        </p:blipFill>
        <p:spPr bwMode="auto">
          <a:xfrm>
            <a:off x="-9829600" y="-3627784"/>
            <a:ext cx="31164457" cy="15913768"/>
          </a:xfrm>
          <a:prstGeom prst="rect">
            <a:avLst/>
          </a:prstGeom>
          <a:ln>
            <a:noFill/>
          </a:ln>
          <a:effectLst>
            <a:softEdge rad="31750"/>
          </a:effec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5029200"/>
            <a:ext cx="9144000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304800" y="5257800"/>
            <a:ext cx="83058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V</a:t>
            </a:r>
            <a:r>
              <a:rPr lang="nl-BE" sz="4400" dirty="0">
                <a:solidFill>
                  <a:schemeClr val="bg1"/>
                </a:solidFill>
              </a:rPr>
              <a:t>olledig gelokaliseerd in iemands tuin</a:t>
            </a:r>
            <a:endParaRPr lang="en-US" sz="4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advTm="2000"/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5400000">
            <a:off x="1130052" y="-1155948"/>
            <a:ext cx="6883896" cy="914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" name="Picture 2" descr="Afbeeldingsresultaat voor gun shot 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63688" y="2348880"/>
            <a:ext cx="1584176" cy="1584176"/>
          </a:xfrm>
          <a:prstGeom prst="rect">
            <a:avLst/>
          </a:prstGeom>
          <a:noFill/>
        </p:spPr>
      </p:pic>
      <p:pic>
        <p:nvPicPr>
          <p:cNvPr id="24" name="Picture 2" descr="Afbeeldingsresultaat voor gun shot 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32040" y="2636912"/>
            <a:ext cx="1584176" cy="1584176"/>
          </a:xfrm>
          <a:prstGeom prst="rect">
            <a:avLst/>
          </a:prstGeom>
          <a:noFill/>
        </p:spPr>
      </p:pic>
      <p:pic>
        <p:nvPicPr>
          <p:cNvPr id="25" name="Picture 2" descr="Afbeeldingsresultaat voor gun shot 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99592" y="0"/>
            <a:ext cx="1584176" cy="1584176"/>
          </a:xfrm>
          <a:prstGeom prst="rect">
            <a:avLst/>
          </a:prstGeom>
          <a:noFill/>
        </p:spPr>
      </p:pic>
      <p:pic>
        <p:nvPicPr>
          <p:cNvPr id="26" name="Picture 2" descr="Afbeeldingsresultaat voor gun shot 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940152" y="4581128"/>
            <a:ext cx="1584176" cy="1584176"/>
          </a:xfrm>
          <a:prstGeom prst="rect">
            <a:avLst/>
          </a:prstGeom>
          <a:noFill/>
        </p:spPr>
      </p:pic>
      <p:pic>
        <p:nvPicPr>
          <p:cNvPr id="27" name="Picture 2" descr="Afbeeldingsresultaat voor gun shot 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20072" y="0"/>
            <a:ext cx="1584176" cy="1584176"/>
          </a:xfrm>
          <a:prstGeom prst="rect">
            <a:avLst/>
          </a:prstGeom>
          <a:noFill/>
        </p:spPr>
      </p:pic>
      <p:pic>
        <p:nvPicPr>
          <p:cNvPr id="28" name="Picture 2" descr="Afbeeldingsresultaat voor gun shot 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23928" y="2060848"/>
            <a:ext cx="1584176" cy="1584176"/>
          </a:xfrm>
          <a:prstGeom prst="rect">
            <a:avLst/>
          </a:prstGeom>
          <a:noFill/>
        </p:spPr>
      </p:pic>
      <p:pic>
        <p:nvPicPr>
          <p:cNvPr id="29" name="Picture 2" descr="Afbeeldingsresultaat voor gun shot 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56176" y="2492896"/>
            <a:ext cx="1584176" cy="1584176"/>
          </a:xfrm>
          <a:prstGeom prst="rect">
            <a:avLst/>
          </a:prstGeom>
          <a:noFill/>
        </p:spPr>
      </p:pic>
      <p:pic>
        <p:nvPicPr>
          <p:cNvPr id="30" name="Picture 2" descr="Afbeeldingsresultaat voor gun shot 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71800" y="2564904"/>
            <a:ext cx="1584176" cy="1584176"/>
          </a:xfrm>
          <a:prstGeom prst="rect">
            <a:avLst/>
          </a:prstGeom>
          <a:noFill/>
        </p:spPr>
      </p:pic>
      <p:pic>
        <p:nvPicPr>
          <p:cNvPr id="234498" name="Picture 2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00D800"/>
              </a:clrFrom>
              <a:clrTo>
                <a:srgbClr val="00D8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-684584" y="836712"/>
            <a:ext cx="9221524" cy="51845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5029200"/>
            <a:ext cx="9144000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304800" y="5257800"/>
            <a:ext cx="8305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err="1">
                <a:solidFill>
                  <a:schemeClr val="bg1"/>
                </a:solidFill>
              </a:rPr>
              <a:t>Ja</a:t>
            </a:r>
            <a:r>
              <a:rPr lang="en-US" sz="4400" dirty="0">
                <a:solidFill>
                  <a:schemeClr val="bg1"/>
                </a:solidFill>
              </a:rPr>
              <a:t>!</a:t>
            </a:r>
          </a:p>
        </p:txBody>
      </p:sp>
    </p:spTree>
  </p:cSld>
  <p:clrMapOvr>
    <a:masterClrMapping/>
  </p:clrMapOvr>
  <p:transition advTm="1000"/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5400000">
            <a:off x="1142999" y="-1142999"/>
            <a:ext cx="6858000" cy="91440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00D800"/>
              </a:clrFrom>
              <a:clrTo>
                <a:srgbClr val="00D8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-1188640" y="-1179512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5029200"/>
            <a:ext cx="9144000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304800" y="5257800"/>
            <a:ext cx="8305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err="1">
                <a:solidFill>
                  <a:schemeClr val="bg1"/>
                </a:solidFill>
              </a:rPr>
              <a:t>Mag</a:t>
            </a:r>
            <a:r>
              <a:rPr lang="en-US" sz="4400" dirty="0">
                <a:solidFill>
                  <a:schemeClr val="bg1"/>
                </a:solidFill>
              </a:rPr>
              <a:t> </a:t>
            </a:r>
            <a:r>
              <a:rPr lang="en-US" sz="4400" dirty="0" err="1">
                <a:solidFill>
                  <a:schemeClr val="bg1"/>
                </a:solidFill>
              </a:rPr>
              <a:t>ik</a:t>
            </a:r>
            <a:r>
              <a:rPr lang="en-US" sz="4400" dirty="0">
                <a:solidFill>
                  <a:schemeClr val="bg1"/>
                </a:solidFill>
              </a:rPr>
              <a:t> het </a:t>
            </a:r>
            <a:r>
              <a:rPr lang="en-US" sz="4400" dirty="0" err="1">
                <a:solidFill>
                  <a:schemeClr val="bg1"/>
                </a:solidFill>
              </a:rPr>
              <a:t>zien</a:t>
            </a:r>
            <a:r>
              <a:rPr lang="en-US" sz="4400" dirty="0">
                <a:solidFill>
                  <a:schemeClr val="bg1"/>
                </a:solidFill>
              </a:rPr>
              <a:t>?</a:t>
            </a:r>
          </a:p>
        </p:txBody>
      </p:sp>
    </p:spTree>
  </p:cSld>
  <p:clrMapOvr>
    <a:masterClrMapping/>
  </p:clrMapOvr>
  <p:transition advTm="1000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 descr="Afbeeldingsresultaat voor car inside"/>
          <p:cNvPicPr>
            <a:picLocks noChangeAspect="1" noChangeArrowheads="1"/>
          </p:cNvPicPr>
          <p:nvPr/>
        </p:nvPicPr>
        <p:blipFill>
          <a:blip r:embed="rId2" cstate="print">
            <a:lum/>
          </a:blip>
          <a:srcRect l="21296" t="20475" r="21029" b="37001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pic>
        <p:nvPicPr>
          <p:cNvPr id="31747" name="Picture 3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220072" y="1412776"/>
            <a:ext cx="4162425" cy="916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flipH="1">
            <a:off x="-252536" y="1484784"/>
            <a:ext cx="4162425" cy="916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 descr="http://fc05.deviantart.net/fs71/f/2010/033/0/b/rainbow_textbox_by_sexy_colours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-1044624" y="4365104"/>
            <a:ext cx="11379200" cy="2133600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1043608" y="4725144"/>
            <a:ext cx="7010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Rechter</a:t>
            </a:r>
            <a:r>
              <a:rPr lang="en-US" sz="3200" b="1" dirty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 Man: HEEFT U SOMS NIET GEHOORT WAT DE BAAS ZEI?</a:t>
            </a:r>
          </a:p>
        </p:txBody>
      </p:sp>
      <p:sp>
        <p:nvSpPr>
          <p:cNvPr id="7" name="Rectangle 6">
            <a:hlinkClick r:id="" action="ppaction://hlinkshowjump?jump=nextslide"/>
          </p:cNvPr>
          <p:cNvSpPr/>
          <p:nvPr/>
        </p:nvSpPr>
        <p:spPr>
          <a:xfrm>
            <a:off x="7164288" y="188640"/>
            <a:ext cx="1728192" cy="6480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800" dirty="0"/>
              <a:t>Volgende</a:t>
            </a:r>
          </a:p>
        </p:txBody>
      </p:sp>
    </p:spTree>
  </p:cSld>
  <p:clrMapOvr>
    <a:masterClrMapping/>
  </p:clrMapOvr>
  <p:transition advClick="0"/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5400000">
            <a:off x="1130052" y="-1155948"/>
            <a:ext cx="6883896" cy="914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" name="Picture 2" descr="Afbeeldingsresultaat voor gun shot 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63688" y="2348880"/>
            <a:ext cx="1584176" cy="1584176"/>
          </a:xfrm>
          <a:prstGeom prst="rect">
            <a:avLst/>
          </a:prstGeom>
          <a:noFill/>
        </p:spPr>
      </p:pic>
      <p:pic>
        <p:nvPicPr>
          <p:cNvPr id="24" name="Picture 2" descr="Afbeeldingsresultaat voor gun shot 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32040" y="2636912"/>
            <a:ext cx="1584176" cy="1584176"/>
          </a:xfrm>
          <a:prstGeom prst="rect">
            <a:avLst/>
          </a:prstGeom>
          <a:noFill/>
        </p:spPr>
      </p:pic>
      <p:pic>
        <p:nvPicPr>
          <p:cNvPr id="25" name="Picture 2" descr="Afbeeldingsresultaat voor gun shot 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99592" y="0"/>
            <a:ext cx="1584176" cy="1584176"/>
          </a:xfrm>
          <a:prstGeom prst="rect">
            <a:avLst/>
          </a:prstGeom>
          <a:noFill/>
        </p:spPr>
      </p:pic>
      <p:pic>
        <p:nvPicPr>
          <p:cNvPr id="26" name="Picture 2" descr="Afbeeldingsresultaat voor gun shot 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940152" y="4581128"/>
            <a:ext cx="1584176" cy="1584176"/>
          </a:xfrm>
          <a:prstGeom prst="rect">
            <a:avLst/>
          </a:prstGeom>
          <a:noFill/>
        </p:spPr>
      </p:pic>
      <p:pic>
        <p:nvPicPr>
          <p:cNvPr id="27" name="Picture 2" descr="Afbeeldingsresultaat voor gun shot 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20072" y="0"/>
            <a:ext cx="1584176" cy="1584176"/>
          </a:xfrm>
          <a:prstGeom prst="rect">
            <a:avLst/>
          </a:prstGeom>
          <a:noFill/>
        </p:spPr>
      </p:pic>
      <p:pic>
        <p:nvPicPr>
          <p:cNvPr id="28" name="Picture 2" descr="Afbeeldingsresultaat voor gun shot 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23928" y="2060848"/>
            <a:ext cx="1584176" cy="1584176"/>
          </a:xfrm>
          <a:prstGeom prst="rect">
            <a:avLst/>
          </a:prstGeom>
          <a:noFill/>
        </p:spPr>
      </p:pic>
      <p:pic>
        <p:nvPicPr>
          <p:cNvPr id="29" name="Picture 2" descr="Afbeeldingsresultaat voor gun shot 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56176" y="2492896"/>
            <a:ext cx="1584176" cy="1584176"/>
          </a:xfrm>
          <a:prstGeom prst="rect">
            <a:avLst/>
          </a:prstGeom>
          <a:noFill/>
        </p:spPr>
      </p:pic>
      <p:pic>
        <p:nvPicPr>
          <p:cNvPr id="30" name="Picture 2" descr="Afbeeldingsresultaat voor gun shot 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71800" y="2564904"/>
            <a:ext cx="1584176" cy="1584176"/>
          </a:xfrm>
          <a:prstGeom prst="rect">
            <a:avLst/>
          </a:prstGeom>
          <a:noFill/>
        </p:spPr>
      </p:pic>
      <p:pic>
        <p:nvPicPr>
          <p:cNvPr id="234498" name="Picture 2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00D800"/>
              </a:clrFrom>
              <a:clrTo>
                <a:srgbClr val="00D8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-684584" y="836712"/>
            <a:ext cx="9221524" cy="51845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5029200"/>
            <a:ext cx="9144000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304800" y="5257800"/>
            <a:ext cx="8305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err="1">
                <a:solidFill>
                  <a:schemeClr val="bg1"/>
                </a:solidFill>
              </a:rPr>
              <a:t>Ja</a:t>
            </a:r>
            <a:r>
              <a:rPr lang="en-US" sz="4400" dirty="0">
                <a:solidFill>
                  <a:schemeClr val="bg1"/>
                </a:solidFill>
              </a:rPr>
              <a:t>.</a:t>
            </a:r>
          </a:p>
        </p:txBody>
      </p:sp>
    </p:spTree>
  </p:cSld>
  <p:clrMapOvr>
    <a:masterClrMapping/>
  </p:clrMapOvr>
  <p:transition advTm="1000"/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5400000">
            <a:off x="1142999" y="-1142999"/>
            <a:ext cx="6858000" cy="91440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552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76056" y="260648"/>
            <a:ext cx="2828925" cy="4067175"/>
          </a:xfrm>
          <a:prstGeom prst="rect">
            <a:avLst/>
          </a:prstGeom>
          <a:ln>
            <a:noFill/>
          </a:ln>
          <a:effectLst>
            <a:softEdge rad="317500"/>
          </a:effectLst>
        </p:spPr>
      </p:pic>
      <p:pic>
        <p:nvPicPr>
          <p:cNvPr id="235524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76056" y="0"/>
            <a:ext cx="2448272" cy="43476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softEdge rad="127000"/>
          </a:effectLst>
        </p:spPr>
      </p:pic>
      <p:pic>
        <p:nvPicPr>
          <p:cNvPr id="235525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788024" y="0"/>
            <a:ext cx="3024336" cy="42082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softEdge rad="127000"/>
          </a:effectLst>
        </p:spPr>
      </p:pic>
      <p:pic>
        <p:nvPicPr>
          <p:cNvPr id="229380" name="Picture 4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B5E61D"/>
              </a:clrFrom>
              <a:clrTo>
                <a:srgbClr val="B5E61D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-582814" y="0"/>
            <a:ext cx="9726814" cy="74614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0402" name="Picture 2" descr="Afbeeldingsresultaat voor gun shot 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012160" y="2276872"/>
            <a:ext cx="3384375" cy="3384376"/>
          </a:xfrm>
          <a:prstGeom prst="rect">
            <a:avLst/>
          </a:prstGeom>
          <a:noFill/>
        </p:spPr>
      </p:pic>
    </p:spTree>
  </p:cSld>
  <p:clrMapOvr>
    <a:masterClrMapping/>
  </p:clrMapOvr>
  <p:transition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xit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"/>
                            </p:stCondLst>
                            <p:childTnLst>
                              <p:par>
                                <p:cTn id="24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"/>
                            </p:stCondLst>
                            <p:childTnLst>
                              <p:par>
                                <p:cTn id="31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00"/>
                            </p:stCondLst>
                            <p:childTnLst>
                              <p:par>
                                <p:cTn id="38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600"/>
                            </p:stCondLst>
                            <p:childTnLst>
                              <p:par>
                                <p:cTn id="52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700"/>
                            </p:stCondLst>
                            <p:childTnLst>
                              <p:par>
                                <p:cTn id="59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800"/>
                            </p:stCondLst>
                            <p:childTnLst>
                              <p:par>
                                <p:cTn id="66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900"/>
                            </p:stCondLst>
                            <p:childTnLst>
                              <p:par>
                                <p:cTn id="73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000"/>
                            </p:stCondLst>
                            <p:childTnLst>
                              <p:par>
                                <p:cTn id="80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1100"/>
                            </p:stCondLst>
                            <p:childTnLst>
                              <p:par>
                                <p:cTn id="87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5400000">
            <a:off x="1130052" y="-1155948"/>
            <a:ext cx="6883896" cy="914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4" descr="Gerelateerde afbeeldin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9406" r="21341"/>
          <a:stretch>
            <a:fillRect/>
          </a:stretch>
        </p:blipFill>
        <p:spPr bwMode="auto">
          <a:xfrm rot="20802523">
            <a:off x="447560" y="3344285"/>
            <a:ext cx="7968369" cy="4821892"/>
          </a:xfrm>
          <a:prstGeom prst="rect">
            <a:avLst/>
          </a:prstGeom>
          <a:noFill/>
          <a:scene3d>
            <a:camera prst="isometricOffAxis2Top"/>
            <a:lightRig rig="threePt" dir="t"/>
          </a:scene3d>
        </p:spPr>
      </p:pic>
      <p:pic>
        <p:nvPicPr>
          <p:cNvPr id="231426" name="Picture 2" descr="Afbeeldingsresultaat voor gun shot 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67744" y="4509120"/>
            <a:ext cx="1584176" cy="1584176"/>
          </a:xfrm>
          <a:prstGeom prst="rect">
            <a:avLst/>
          </a:prstGeom>
          <a:noFill/>
          <a:scene3d>
            <a:camera prst="isometricOffAxis2Top"/>
            <a:lightRig rig="threePt" dir="t"/>
          </a:scene3d>
        </p:spPr>
      </p:pic>
      <p:pic>
        <p:nvPicPr>
          <p:cNvPr id="5" name="Picture 2" descr="Afbeeldingsresultaat voor gun shot 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139952" y="4509120"/>
            <a:ext cx="1584176" cy="1584176"/>
          </a:xfrm>
          <a:prstGeom prst="rect">
            <a:avLst/>
          </a:prstGeom>
          <a:noFill/>
          <a:scene3d>
            <a:camera prst="isometricOffAxis2Top"/>
            <a:lightRig rig="threePt" dir="t"/>
          </a:scene3d>
        </p:spPr>
      </p:pic>
      <p:pic>
        <p:nvPicPr>
          <p:cNvPr id="6" name="Picture 2" descr="Afbeeldingsresultaat voor gun shot 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99592" y="0"/>
            <a:ext cx="1584176" cy="1584176"/>
          </a:xfrm>
          <a:prstGeom prst="rect">
            <a:avLst/>
          </a:prstGeom>
          <a:noFill/>
        </p:spPr>
      </p:pic>
      <p:pic>
        <p:nvPicPr>
          <p:cNvPr id="7" name="Picture 2" descr="Afbeeldingsresultaat voor gun shot 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76056" y="4509120"/>
            <a:ext cx="1584176" cy="1584176"/>
          </a:xfrm>
          <a:prstGeom prst="rect">
            <a:avLst/>
          </a:prstGeom>
          <a:noFill/>
          <a:scene3d>
            <a:camera prst="isometricOffAxis2Top"/>
            <a:lightRig rig="threePt" dir="t"/>
          </a:scene3d>
        </p:spPr>
      </p:pic>
      <p:pic>
        <p:nvPicPr>
          <p:cNvPr id="8" name="Picture 2" descr="Afbeeldingsresultaat voor gun shot 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220072" y="0"/>
            <a:ext cx="1584176" cy="1584176"/>
          </a:xfrm>
          <a:prstGeom prst="rect">
            <a:avLst/>
          </a:prstGeom>
          <a:noFill/>
        </p:spPr>
      </p:pic>
      <p:pic>
        <p:nvPicPr>
          <p:cNvPr id="9" name="Picture 2" descr="Afbeeldingsresultaat voor gun shot 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059832" y="4437112"/>
            <a:ext cx="1584176" cy="1584176"/>
          </a:xfrm>
          <a:prstGeom prst="rect">
            <a:avLst/>
          </a:prstGeom>
          <a:noFill/>
          <a:scene3d>
            <a:camera prst="isometricOffAxis2Top"/>
            <a:lightRig rig="threePt" dir="t"/>
          </a:scene3d>
        </p:spPr>
      </p:pic>
      <p:pic>
        <p:nvPicPr>
          <p:cNvPr id="10" name="Picture 2" descr="Afbeeldingsresultaat voor gun shot 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868144" y="4437112"/>
            <a:ext cx="1584176" cy="1584176"/>
          </a:xfrm>
          <a:prstGeom prst="rect">
            <a:avLst/>
          </a:prstGeom>
          <a:noFill/>
          <a:scene3d>
            <a:camera prst="isometricOffAxis2Top"/>
            <a:lightRig rig="threePt" dir="t"/>
          </a:scene3d>
        </p:spPr>
      </p:pic>
      <p:pic>
        <p:nvPicPr>
          <p:cNvPr id="11" name="Picture 2" descr="Afbeeldingsresultaat voor gun shot 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72000" y="4869160"/>
            <a:ext cx="1584176" cy="1584176"/>
          </a:xfrm>
          <a:prstGeom prst="rect">
            <a:avLst/>
          </a:prstGeom>
          <a:noFill/>
          <a:scene3d>
            <a:camera prst="isometricOffAxis2Top"/>
            <a:lightRig rig="threePt" dir="t"/>
          </a:scene3d>
        </p:spPr>
      </p:pic>
      <p:pic>
        <p:nvPicPr>
          <p:cNvPr id="12" name="Picture 2" descr="Afbeeldingsresultaat voor gun shot 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44008" y="4293096"/>
            <a:ext cx="1584176" cy="1584176"/>
          </a:xfrm>
          <a:prstGeom prst="rect">
            <a:avLst/>
          </a:prstGeom>
          <a:noFill/>
          <a:scene3d>
            <a:camera prst="isometricOffAxis2Top"/>
            <a:lightRig rig="threePt" dir="t"/>
          </a:scene3d>
        </p:spPr>
      </p:pic>
      <p:pic>
        <p:nvPicPr>
          <p:cNvPr id="13" name="Picture 2" descr="Afbeeldingsresultaat voor gun shot 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619672" y="1268760"/>
            <a:ext cx="1584176" cy="1584176"/>
          </a:xfrm>
          <a:prstGeom prst="rect">
            <a:avLst/>
          </a:prstGeom>
          <a:noFill/>
        </p:spPr>
      </p:pic>
      <p:pic>
        <p:nvPicPr>
          <p:cNvPr id="14" name="Picture 2" descr="Afbeeldingsresultaat voor gun shot 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843808" y="2060848"/>
            <a:ext cx="1584176" cy="1584176"/>
          </a:xfrm>
          <a:prstGeom prst="rect">
            <a:avLst/>
          </a:prstGeom>
          <a:noFill/>
        </p:spPr>
      </p:pic>
      <p:pic>
        <p:nvPicPr>
          <p:cNvPr id="15" name="Picture 2" descr="Afbeeldingsresultaat voor gun shot 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16016" y="1988840"/>
            <a:ext cx="1584176" cy="1584176"/>
          </a:xfrm>
          <a:prstGeom prst="rect">
            <a:avLst/>
          </a:prstGeom>
          <a:noFill/>
        </p:spPr>
      </p:pic>
      <p:pic>
        <p:nvPicPr>
          <p:cNvPr id="16" name="Picture 2" descr="Afbeeldingsresultaat voor gun shot 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11560" y="2420888"/>
            <a:ext cx="1584176" cy="1584176"/>
          </a:xfrm>
          <a:prstGeom prst="rect">
            <a:avLst/>
          </a:prstGeom>
          <a:noFill/>
        </p:spPr>
      </p:pic>
      <p:pic>
        <p:nvPicPr>
          <p:cNvPr id="17" name="Picture 2" descr="Afbeeldingsresultaat voor gun shot 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300192" y="2636912"/>
            <a:ext cx="1584176" cy="1584176"/>
          </a:xfrm>
          <a:prstGeom prst="rect">
            <a:avLst/>
          </a:prstGeom>
          <a:noFill/>
        </p:spPr>
      </p:pic>
      <p:pic>
        <p:nvPicPr>
          <p:cNvPr id="18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5029200"/>
            <a:ext cx="9144000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TextBox 18"/>
          <p:cNvSpPr txBox="1"/>
          <p:nvPr/>
        </p:nvSpPr>
        <p:spPr>
          <a:xfrm>
            <a:off x="304800" y="5257800"/>
            <a:ext cx="8305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De </a:t>
            </a:r>
            <a:r>
              <a:rPr lang="en-US" sz="4400" dirty="0" err="1">
                <a:solidFill>
                  <a:schemeClr val="bg1"/>
                </a:solidFill>
              </a:rPr>
              <a:t>gigantische</a:t>
            </a:r>
            <a:r>
              <a:rPr lang="en-US" sz="4400" dirty="0">
                <a:solidFill>
                  <a:schemeClr val="bg1"/>
                </a:solidFill>
              </a:rPr>
              <a:t> </a:t>
            </a:r>
            <a:r>
              <a:rPr lang="en-US" sz="4400" dirty="0" err="1">
                <a:solidFill>
                  <a:schemeClr val="bg1"/>
                </a:solidFill>
              </a:rPr>
              <a:t>rattenvlo</a:t>
            </a:r>
            <a:r>
              <a:rPr lang="en-US" sz="4400" dirty="0">
                <a:solidFill>
                  <a:schemeClr val="bg1"/>
                </a:solidFill>
              </a:rPr>
              <a:t> is </a:t>
            </a:r>
            <a:r>
              <a:rPr lang="en-US" sz="4400" dirty="0" err="1">
                <a:solidFill>
                  <a:schemeClr val="bg1"/>
                </a:solidFill>
              </a:rPr>
              <a:t>dood</a:t>
            </a:r>
            <a:r>
              <a:rPr lang="en-US" sz="4400" dirty="0">
                <a:solidFill>
                  <a:schemeClr val="bg1"/>
                </a:solidFill>
              </a:rPr>
              <a:t>.</a:t>
            </a:r>
          </a:p>
        </p:txBody>
      </p:sp>
    </p:spTree>
  </p:cSld>
  <p:clrMapOvr>
    <a:masterClrMapping/>
  </p:clrMapOvr>
  <p:transition advTm="3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6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9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 descr="http://fc05.deviantart.net/fs71/f/2013/098/e/7/pokemon_x_y_battle_scene_by_jenske05-d5ynr9c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5440682"/>
          </a:xfrm>
          <a:prstGeom prst="rect">
            <a:avLst/>
          </a:prstGeom>
          <a:noFill/>
        </p:spPr>
      </p:pic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800600" y="3429000"/>
            <a:ext cx="4488366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6858000" y="4114800"/>
            <a:ext cx="1905000" cy="1524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858000" y="4114800"/>
            <a:ext cx="1905000" cy="1524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-304800" y="990600"/>
            <a:ext cx="4419600" cy="1486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2"/>
          <p:cNvSpPr txBox="1"/>
          <p:nvPr/>
        </p:nvSpPr>
        <p:spPr>
          <a:xfrm>
            <a:off x="152400" y="1295400"/>
            <a:ext cx="2667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Gigantische</a:t>
            </a:r>
            <a:r>
              <a:rPr lang="en-US" sz="2000" dirty="0"/>
              <a:t> </a:t>
            </a:r>
            <a:r>
              <a:rPr lang="en-US" sz="2000" dirty="0" err="1"/>
              <a:t>Rattenvlo</a:t>
            </a:r>
            <a:endParaRPr lang="en-US" sz="2000" dirty="0"/>
          </a:p>
        </p:txBody>
      </p:sp>
      <p:sp>
        <p:nvSpPr>
          <p:cNvPr id="14" name="TextBox 13"/>
          <p:cNvSpPr txBox="1"/>
          <p:nvPr/>
        </p:nvSpPr>
        <p:spPr>
          <a:xfrm>
            <a:off x="3048000" y="1295400"/>
            <a:ext cx="76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99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524000" y="1828800"/>
            <a:ext cx="1905000" cy="1524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6858000" y="4114800"/>
            <a:ext cx="1905000" cy="1524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6858000" y="4114800"/>
            <a:ext cx="1905000" cy="1524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5562600" y="3581400"/>
            <a:ext cx="2667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Steamed Hams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534400" y="3657600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18</a:t>
            </a:r>
          </a:p>
        </p:txBody>
      </p:sp>
      <p:sp>
        <p:nvSpPr>
          <p:cNvPr id="23" name="Rectangle 22">
            <a:hlinkClick r:id="rId5" action="ppaction://hlinksldjump"/>
          </p:cNvPr>
          <p:cNvSpPr/>
          <p:nvPr/>
        </p:nvSpPr>
        <p:spPr>
          <a:xfrm>
            <a:off x="7164288" y="188640"/>
            <a:ext cx="1728192" cy="6480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800" dirty="0"/>
              <a:t>Volgende</a:t>
            </a:r>
          </a:p>
        </p:txBody>
      </p:sp>
      <p:pic>
        <p:nvPicPr>
          <p:cNvPr id="218114" name="Picture 2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00D800"/>
              </a:clrFrom>
              <a:clrTo>
                <a:srgbClr val="00D800">
                  <a:alpha val="0"/>
                </a:srgbClr>
              </a:clrTo>
            </a:clrChange>
          </a:blip>
          <a:srcRect l="13002" t="19313" r="55453" b="33437"/>
          <a:stretch>
            <a:fillRect/>
          </a:stretch>
        </p:blipFill>
        <p:spPr bwMode="auto">
          <a:xfrm>
            <a:off x="1835696" y="2924944"/>
            <a:ext cx="2736304" cy="2304256"/>
          </a:xfrm>
          <a:prstGeom prst="rect">
            <a:avLst/>
          </a:prstGeom>
          <a:ln>
            <a:noFill/>
          </a:ln>
          <a:effectLst>
            <a:softEdge rad="31750"/>
          </a:effectLst>
        </p:spPr>
      </p:pic>
      <p:pic>
        <p:nvPicPr>
          <p:cNvPr id="218115" name="Picture 3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00D800"/>
              </a:clrFrom>
              <a:clrTo>
                <a:srgbClr val="00D800">
                  <a:alpha val="0"/>
                </a:srgbClr>
              </a:clrTo>
            </a:clrChange>
          </a:blip>
          <a:srcRect l="7386" t="19485" r="41699" b="32112"/>
          <a:stretch>
            <a:fillRect/>
          </a:stretch>
        </p:blipFill>
        <p:spPr bwMode="auto">
          <a:xfrm>
            <a:off x="-612576" y="3068960"/>
            <a:ext cx="4176464" cy="2232248"/>
          </a:xfrm>
          <a:prstGeom prst="rect">
            <a:avLst/>
          </a:prstGeom>
          <a:ln>
            <a:noFill/>
          </a:ln>
          <a:effectLst>
            <a:softEdge rad="31750"/>
          </a:effectLst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0" y="5029200"/>
            <a:ext cx="9144000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304800" y="5257800"/>
            <a:ext cx="8305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Steamed Hams </a:t>
            </a:r>
            <a:r>
              <a:rPr lang="en-US" sz="4400" dirty="0" err="1">
                <a:solidFill>
                  <a:schemeClr val="bg1"/>
                </a:solidFill>
              </a:rPr>
              <a:t>krijgt</a:t>
            </a:r>
            <a:r>
              <a:rPr lang="en-US" sz="4400" dirty="0">
                <a:solidFill>
                  <a:schemeClr val="bg1"/>
                </a:solidFill>
              </a:rPr>
              <a:t> 0 exp.</a:t>
            </a:r>
          </a:p>
        </p:txBody>
      </p:sp>
    </p:spTree>
  </p:cSld>
  <p:clrMapOvr>
    <a:masterClrMapping/>
  </p:clrMapOvr>
  <p:transition advClick="0"/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 descr="http://fc05.deviantart.net/fs71/f/2013/098/e/7/pokemon_x_y_battle_scene_by_jenske05-d5ynr9c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5440682"/>
          </a:xfrm>
          <a:prstGeom prst="rect">
            <a:avLst/>
          </a:prstGeom>
          <a:noFill/>
        </p:spPr>
      </p:pic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800600" y="3429000"/>
            <a:ext cx="4488366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6858000" y="4114800"/>
            <a:ext cx="1905000" cy="1524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858000" y="4114800"/>
            <a:ext cx="1905000" cy="1524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-304800" y="990600"/>
            <a:ext cx="4419600" cy="1486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2"/>
          <p:cNvSpPr txBox="1"/>
          <p:nvPr/>
        </p:nvSpPr>
        <p:spPr>
          <a:xfrm>
            <a:off x="152400" y="1295400"/>
            <a:ext cx="2667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Gigantische</a:t>
            </a:r>
            <a:r>
              <a:rPr lang="en-US" sz="2000" dirty="0"/>
              <a:t> </a:t>
            </a:r>
            <a:r>
              <a:rPr lang="en-US" sz="2000" dirty="0" err="1"/>
              <a:t>Rattenvlo</a:t>
            </a:r>
            <a:endParaRPr lang="en-US" sz="2000" dirty="0"/>
          </a:p>
        </p:txBody>
      </p:sp>
      <p:sp>
        <p:nvSpPr>
          <p:cNvPr id="14" name="TextBox 13"/>
          <p:cNvSpPr txBox="1"/>
          <p:nvPr/>
        </p:nvSpPr>
        <p:spPr>
          <a:xfrm>
            <a:off x="3048000" y="1295400"/>
            <a:ext cx="76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99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524000" y="1828800"/>
            <a:ext cx="1905000" cy="1524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524000" y="1828800"/>
            <a:ext cx="1905000" cy="1524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4" descr="Gerelateerde afbeelding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9406" r="21341"/>
          <a:stretch>
            <a:fillRect/>
          </a:stretch>
        </p:blipFill>
        <p:spPr bwMode="auto">
          <a:xfrm rot="20802523">
            <a:off x="4788024" y="0"/>
            <a:ext cx="5235828" cy="3168352"/>
          </a:xfrm>
          <a:prstGeom prst="rect">
            <a:avLst/>
          </a:prstGeom>
          <a:noFill/>
        </p:spPr>
      </p:pic>
      <p:sp>
        <p:nvSpPr>
          <p:cNvPr id="19" name="Rectangle 18"/>
          <p:cNvSpPr/>
          <p:nvPr/>
        </p:nvSpPr>
        <p:spPr>
          <a:xfrm>
            <a:off x="6858000" y="4114800"/>
            <a:ext cx="1905000" cy="1524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6858000" y="4114800"/>
            <a:ext cx="1905000" cy="1524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5562600" y="3581400"/>
            <a:ext cx="2667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Magikarp</a:t>
            </a:r>
            <a:endParaRPr lang="en-US" sz="2400" dirty="0"/>
          </a:p>
        </p:txBody>
      </p:sp>
      <p:sp>
        <p:nvSpPr>
          <p:cNvPr id="22" name="TextBox 21"/>
          <p:cNvSpPr txBox="1"/>
          <p:nvPr/>
        </p:nvSpPr>
        <p:spPr>
          <a:xfrm>
            <a:off x="8534400" y="3657600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-8</a:t>
            </a:r>
          </a:p>
        </p:txBody>
      </p:sp>
      <p:pic>
        <p:nvPicPr>
          <p:cNvPr id="205829" name="Picture 5" descr="Afbeeldingsresultaat voor pokÃ©ball 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 rot="20839410">
            <a:off x="-2028747" y="3501008"/>
            <a:ext cx="2028747" cy="1296144"/>
          </a:xfrm>
          <a:prstGeom prst="rect">
            <a:avLst/>
          </a:prstGeom>
          <a:noFill/>
        </p:spPr>
      </p:pic>
      <p:sp>
        <p:nvSpPr>
          <p:cNvPr id="23" name="Rectangle 22">
            <a:hlinkClick r:id="" action="ppaction://hlinkshowjump?jump=nextslide"/>
          </p:cNvPr>
          <p:cNvSpPr/>
          <p:nvPr/>
        </p:nvSpPr>
        <p:spPr>
          <a:xfrm>
            <a:off x="7164288" y="188640"/>
            <a:ext cx="1728192" cy="6480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800" dirty="0"/>
              <a:t>Volgende</a:t>
            </a:r>
          </a:p>
        </p:txBody>
      </p:sp>
      <p:pic>
        <p:nvPicPr>
          <p:cNvPr id="244738" name="Picture 2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 l="30550" t="33389" r="32910" b="33461"/>
          <a:stretch>
            <a:fillRect/>
          </a:stretch>
        </p:blipFill>
        <p:spPr bwMode="auto">
          <a:xfrm>
            <a:off x="755576" y="2492896"/>
            <a:ext cx="4176464" cy="3789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0" y="5029200"/>
            <a:ext cx="9144000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304800" y="5257800"/>
            <a:ext cx="8305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Go! </a:t>
            </a:r>
            <a:r>
              <a:rPr lang="en-US" sz="4400" dirty="0" err="1">
                <a:solidFill>
                  <a:schemeClr val="bg1"/>
                </a:solidFill>
              </a:rPr>
              <a:t>Magikarp</a:t>
            </a:r>
            <a:r>
              <a:rPr lang="en-US" sz="4400" dirty="0">
                <a:solidFill>
                  <a:schemeClr val="bg1"/>
                </a:solidFill>
              </a:rPr>
              <a:t>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2.54335E-6 C 0.01337 -0.01202 0.00747 -0.00624 0.01823 -0.01688 C 0.02275 -0.02636 0.02553 -0.02682 0.03264 -0.03145 C 0.05018 -0.04301 0.06059 -0.05457 0.08004 -0.05804 C 0.10296 -0.07376 0.12917 -0.08555 0.15452 -0.09202 C 0.19497 -0.11884 0.23924 -0.11237 0.28369 -0.11376 C 0.31685 -0.12162 0.35209 -0.10821 0.38369 -0.09457 C 0.39844 -0.08116 0.37813 -0.09896 0.39636 -0.08486 C 0.40139 -0.08093 0.41094 -0.0726 0.41094 -0.0726 C 0.41146 -0.07029 0.41181 -0.06775 0.41268 -0.06543 C 0.41424 -0.06127 0.41685 -0.0578 0.41823 -0.05341 C 0.42882 -0.0185 0.40921 -0.0652 0.42535 -0.02913 C 0.42813 -0.01156 0.43247 0.00393 0.43455 0.02173 C 0.43369 0.05087 0.43646 0.08116 0.429 0.1089 C 0.42691 0.14474 0.42466 0.1748 0.42535 0.21295 C 0.42587 0.2437 0.42327 0.23931 0.43091 0.24948 " pathEditMode="relative" ptsTypes="fffffffffffffffA">
                                      <p:cBhvr>
                                        <p:cTn id="6" dur="500" fill="hold"/>
                                        <p:tgtEl>
                                          <p:spTgt spid="2058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500" fill="hold"/>
                                        <p:tgtEl>
                                          <p:spTgt spid="2058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7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447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447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447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447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 descr="http://fc05.deviantart.net/fs71/f/2013/098/e/7/pokemon_x_y_battle_scene_by_jenske05-d5ynr9c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5440682"/>
          </a:xfrm>
          <a:prstGeom prst="rect">
            <a:avLst/>
          </a:prstGeom>
          <a:noFill/>
        </p:spPr>
      </p:pic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800600" y="3429000"/>
            <a:ext cx="4488366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6858000" y="4114800"/>
            <a:ext cx="1905000" cy="1524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858000" y="4114800"/>
            <a:ext cx="1905000" cy="1524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-304800" y="990600"/>
            <a:ext cx="4419600" cy="1486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2"/>
          <p:cNvSpPr txBox="1"/>
          <p:nvPr/>
        </p:nvSpPr>
        <p:spPr>
          <a:xfrm>
            <a:off x="152400" y="1295400"/>
            <a:ext cx="2667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Gigantische</a:t>
            </a:r>
            <a:r>
              <a:rPr lang="en-US" sz="2000" dirty="0"/>
              <a:t> </a:t>
            </a:r>
            <a:r>
              <a:rPr lang="en-US" sz="2000" dirty="0" err="1"/>
              <a:t>Rattenvlo</a:t>
            </a:r>
            <a:endParaRPr lang="en-US" sz="2000" dirty="0"/>
          </a:p>
        </p:txBody>
      </p:sp>
      <p:sp>
        <p:nvSpPr>
          <p:cNvPr id="14" name="TextBox 13"/>
          <p:cNvSpPr txBox="1"/>
          <p:nvPr/>
        </p:nvSpPr>
        <p:spPr>
          <a:xfrm>
            <a:off x="3048000" y="1295400"/>
            <a:ext cx="76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99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524000" y="1828800"/>
            <a:ext cx="1905000" cy="1524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524000" y="1828800"/>
            <a:ext cx="1905000" cy="1524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4" descr="Gerelateerde afbeelding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9406" r="21341"/>
          <a:stretch>
            <a:fillRect/>
          </a:stretch>
        </p:blipFill>
        <p:spPr bwMode="auto">
          <a:xfrm rot="20802523">
            <a:off x="4788024" y="0"/>
            <a:ext cx="5235828" cy="3168352"/>
          </a:xfrm>
          <a:prstGeom prst="rect">
            <a:avLst/>
          </a:prstGeom>
          <a:noFill/>
        </p:spPr>
      </p:pic>
      <p:sp>
        <p:nvSpPr>
          <p:cNvPr id="19" name="Rectangle 18"/>
          <p:cNvSpPr/>
          <p:nvPr/>
        </p:nvSpPr>
        <p:spPr>
          <a:xfrm>
            <a:off x="6858000" y="4114800"/>
            <a:ext cx="1905000" cy="1524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6858000" y="4114800"/>
            <a:ext cx="1905000" cy="1524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5562600" y="3581400"/>
            <a:ext cx="2667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Magikarp</a:t>
            </a:r>
            <a:endParaRPr lang="en-US" sz="2400" dirty="0"/>
          </a:p>
        </p:txBody>
      </p:sp>
      <p:sp>
        <p:nvSpPr>
          <p:cNvPr id="22" name="TextBox 21"/>
          <p:cNvSpPr txBox="1"/>
          <p:nvPr/>
        </p:nvSpPr>
        <p:spPr>
          <a:xfrm>
            <a:off x="8534400" y="3657600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-8</a:t>
            </a:r>
          </a:p>
        </p:txBody>
      </p:sp>
      <p:pic>
        <p:nvPicPr>
          <p:cNvPr id="244738" name="Picture 2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 l="30550" t="33389" r="32910" b="33461"/>
          <a:stretch>
            <a:fillRect/>
          </a:stretch>
        </p:blipFill>
        <p:spPr bwMode="auto">
          <a:xfrm>
            <a:off x="755576" y="2492896"/>
            <a:ext cx="4176464" cy="3789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" name="Picture 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0" y="5029200"/>
            <a:ext cx="9144000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" name="TextBox 24">
            <a:hlinkClick r:id="rId8" action="ppaction://hlinksldjump"/>
          </p:cNvPr>
          <p:cNvSpPr txBox="1"/>
          <p:nvPr/>
        </p:nvSpPr>
        <p:spPr>
          <a:xfrm>
            <a:off x="381000" y="5334000"/>
            <a:ext cx="5410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/>
              <a:t>Spetter</a:t>
            </a:r>
            <a:endParaRPr lang="en-US" sz="2800" dirty="0"/>
          </a:p>
        </p:txBody>
      </p:sp>
    </p:spTree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 descr="http://fc05.deviantart.net/fs71/f/2013/098/e/7/pokemon_x_y_battle_scene_by_jenske05-d5ynr9c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5440682"/>
          </a:xfrm>
          <a:prstGeom prst="rect">
            <a:avLst/>
          </a:prstGeom>
          <a:noFill/>
        </p:spPr>
      </p:pic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800600" y="3429000"/>
            <a:ext cx="4488366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6858000" y="4114800"/>
            <a:ext cx="1905000" cy="1524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858000" y="4114800"/>
            <a:ext cx="1905000" cy="1524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-304800" y="990600"/>
            <a:ext cx="4419600" cy="1486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2"/>
          <p:cNvSpPr txBox="1"/>
          <p:nvPr/>
        </p:nvSpPr>
        <p:spPr>
          <a:xfrm>
            <a:off x="152400" y="1295400"/>
            <a:ext cx="2667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Gigantische</a:t>
            </a:r>
            <a:r>
              <a:rPr lang="en-US" sz="2000" dirty="0"/>
              <a:t> </a:t>
            </a:r>
            <a:r>
              <a:rPr lang="en-US" sz="2000" dirty="0" err="1"/>
              <a:t>Rattenvlo</a:t>
            </a:r>
            <a:endParaRPr lang="en-US" sz="2000" dirty="0"/>
          </a:p>
        </p:txBody>
      </p:sp>
      <p:sp>
        <p:nvSpPr>
          <p:cNvPr id="14" name="TextBox 13"/>
          <p:cNvSpPr txBox="1"/>
          <p:nvPr/>
        </p:nvSpPr>
        <p:spPr>
          <a:xfrm>
            <a:off x="3048000" y="1295400"/>
            <a:ext cx="76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99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524000" y="1828800"/>
            <a:ext cx="1905000" cy="1524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524000" y="1828800"/>
            <a:ext cx="1905000" cy="1524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4" descr="Gerelateerde afbeelding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9406" r="21341"/>
          <a:stretch>
            <a:fillRect/>
          </a:stretch>
        </p:blipFill>
        <p:spPr bwMode="auto">
          <a:xfrm rot="20802523">
            <a:off x="4788024" y="0"/>
            <a:ext cx="5235828" cy="3168352"/>
          </a:xfrm>
          <a:prstGeom prst="rect">
            <a:avLst/>
          </a:prstGeom>
          <a:noFill/>
        </p:spPr>
      </p:pic>
      <p:sp>
        <p:nvSpPr>
          <p:cNvPr id="19" name="Rectangle 18"/>
          <p:cNvSpPr/>
          <p:nvPr/>
        </p:nvSpPr>
        <p:spPr>
          <a:xfrm>
            <a:off x="6858000" y="4114800"/>
            <a:ext cx="1905000" cy="1524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6858000" y="4114800"/>
            <a:ext cx="1905000" cy="1524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5562600" y="3581400"/>
            <a:ext cx="2667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Magikarp</a:t>
            </a:r>
            <a:endParaRPr lang="en-US" sz="2400" dirty="0"/>
          </a:p>
        </p:txBody>
      </p:sp>
      <p:sp>
        <p:nvSpPr>
          <p:cNvPr id="22" name="TextBox 21"/>
          <p:cNvSpPr txBox="1"/>
          <p:nvPr/>
        </p:nvSpPr>
        <p:spPr>
          <a:xfrm>
            <a:off x="8534400" y="3657600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-8</a:t>
            </a:r>
          </a:p>
        </p:txBody>
      </p:sp>
      <p:sp>
        <p:nvSpPr>
          <p:cNvPr id="23" name="Rectangle 22">
            <a:hlinkClick r:id="" action="ppaction://hlinkshowjump?jump=nextslide"/>
          </p:cNvPr>
          <p:cNvSpPr/>
          <p:nvPr/>
        </p:nvSpPr>
        <p:spPr>
          <a:xfrm>
            <a:off x="7164288" y="188640"/>
            <a:ext cx="1728192" cy="6480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800" dirty="0"/>
              <a:t>Volgende</a:t>
            </a:r>
          </a:p>
        </p:txBody>
      </p:sp>
      <p:pic>
        <p:nvPicPr>
          <p:cNvPr id="244738" name="Picture 2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 l="30550" t="33389" r="32910" b="33461"/>
          <a:stretch>
            <a:fillRect/>
          </a:stretch>
        </p:blipFill>
        <p:spPr bwMode="auto">
          <a:xfrm>
            <a:off x="755576" y="2492896"/>
            <a:ext cx="4176464" cy="3789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0" y="5029200"/>
            <a:ext cx="9144000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304800" y="5257800"/>
            <a:ext cx="8305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err="1">
                <a:solidFill>
                  <a:schemeClr val="bg1"/>
                </a:solidFill>
              </a:rPr>
              <a:t>Magikarp</a:t>
            </a:r>
            <a:r>
              <a:rPr lang="en-US" sz="4400" dirty="0">
                <a:solidFill>
                  <a:schemeClr val="bg1"/>
                </a:solidFill>
              </a:rPr>
              <a:t> </a:t>
            </a:r>
            <a:r>
              <a:rPr lang="en-US" sz="4400" dirty="0" err="1">
                <a:solidFill>
                  <a:schemeClr val="bg1"/>
                </a:solidFill>
              </a:rPr>
              <a:t>gebruikt</a:t>
            </a:r>
            <a:r>
              <a:rPr lang="en-US" sz="4400" dirty="0">
                <a:solidFill>
                  <a:schemeClr val="bg1"/>
                </a:solidFill>
              </a:rPr>
              <a:t> </a:t>
            </a:r>
            <a:r>
              <a:rPr lang="en-US" sz="4400" dirty="0" err="1">
                <a:solidFill>
                  <a:schemeClr val="bg1"/>
                </a:solidFill>
              </a:rPr>
              <a:t>spetter</a:t>
            </a:r>
            <a:r>
              <a:rPr lang="en-US" sz="4400" dirty="0">
                <a:solidFill>
                  <a:schemeClr val="bg1"/>
                </a:solidFill>
              </a:rPr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3.7037E-6 C 0.00104 -0.01482 -0.00087 -0.03056 0.00295 -0.04444 C 0.00486 -0.05162 0.00503 -0.02963 0.00607 -0.02222 C 0.00781 -0.01042 0.0092 0.00255 0.01215 0.01412 C 0.01076 -0.00255 0.00937 -0.01227 0.00295 -0.02639 C 0.00243 -0.02917 0.00017 -0.03634 0.00156 -0.03449 C 0.00399 -0.03125 0.00503 -0.02662 0.00607 -0.02222 C 0.01267 0.0044 0.0052 -0.01157 0.01215 0.00185 C 0.01267 0.00602 0.01354 0.01412 0.01354 0.01412 " pathEditMode="relative" ptsTypes="ffffffffA">
                                      <p:cBhvr>
                                        <p:cTn id="6" dur="500" fill="hold"/>
                                        <p:tgtEl>
                                          <p:spTgt spid="2447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 descr="http://fc05.deviantart.net/fs71/f/2013/098/e/7/pokemon_x_y_battle_scene_by_jenske05-d5ynr9c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5440682"/>
          </a:xfrm>
          <a:prstGeom prst="rect">
            <a:avLst/>
          </a:prstGeom>
          <a:noFill/>
        </p:spPr>
      </p:pic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800600" y="3429000"/>
            <a:ext cx="4488366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6858000" y="4114800"/>
            <a:ext cx="1905000" cy="1524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858000" y="4114800"/>
            <a:ext cx="1905000" cy="1524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-304800" y="990600"/>
            <a:ext cx="4419600" cy="1486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2"/>
          <p:cNvSpPr txBox="1"/>
          <p:nvPr/>
        </p:nvSpPr>
        <p:spPr>
          <a:xfrm>
            <a:off x="152400" y="1295400"/>
            <a:ext cx="2667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Gigantische</a:t>
            </a:r>
            <a:r>
              <a:rPr lang="en-US" sz="2000" dirty="0"/>
              <a:t> </a:t>
            </a:r>
            <a:r>
              <a:rPr lang="en-US" sz="2000" dirty="0" err="1"/>
              <a:t>Rattenvlo</a:t>
            </a:r>
            <a:endParaRPr lang="en-US" sz="2000" dirty="0"/>
          </a:p>
        </p:txBody>
      </p:sp>
      <p:sp>
        <p:nvSpPr>
          <p:cNvPr id="14" name="TextBox 13"/>
          <p:cNvSpPr txBox="1"/>
          <p:nvPr/>
        </p:nvSpPr>
        <p:spPr>
          <a:xfrm>
            <a:off x="3048000" y="1295400"/>
            <a:ext cx="76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99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524000" y="1828800"/>
            <a:ext cx="1905000" cy="1524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524000" y="1828800"/>
            <a:ext cx="1905000" cy="1524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4" descr="Gerelateerde afbeelding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9406" r="21341"/>
          <a:stretch>
            <a:fillRect/>
          </a:stretch>
        </p:blipFill>
        <p:spPr bwMode="auto">
          <a:xfrm rot="20802523">
            <a:off x="4788024" y="0"/>
            <a:ext cx="5235828" cy="3168352"/>
          </a:xfrm>
          <a:prstGeom prst="rect">
            <a:avLst/>
          </a:prstGeom>
          <a:noFill/>
        </p:spPr>
      </p:pic>
      <p:sp>
        <p:nvSpPr>
          <p:cNvPr id="19" name="Rectangle 18"/>
          <p:cNvSpPr/>
          <p:nvPr/>
        </p:nvSpPr>
        <p:spPr>
          <a:xfrm>
            <a:off x="6858000" y="4114800"/>
            <a:ext cx="1905000" cy="1524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6858000" y="4114800"/>
            <a:ext cx="1905000" cy="1524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5562600" y="3581400"/>
            <a:ext cx="2667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Magikarp</a:t>
            </a:r>
            <a:endParaRPr lang="en-US" sz="2400" dirty="0"/>
          </a:p>
        </p:txBody>
      </p:sp>
      <p:sp>
        <p:nvSpPr>
          <p:cNvPr id="22" name="TextBox 21"/>
          <p:cNvSpPr txBox="1"/>
          <p:nvPr/>
        </p:nvSpPr>
        <p:spPr>
          <a:xfrm>
            <a:off x="8534400" y="3657600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-8</a:t>
            </a:r>
          </a:p>
        </p:txBody>
      </p:sp>
      <p:sp>
        <p:nvSpPr>
          <p:cNvPr id="23" name="Rectangle 22">
            <a:hlinkClick r:id="" action="ppaction://hlinkshowjump?jump=nextslide"/>
          </p:cNvPr>
          <p:cNvSpPr/>
          <p:nvPr/>
        </p:nvSpPr>
        <p:spPr>
          <a:xfrm>
            <a:off x="7164288" y="188640"/>
            <a:ext cx="1728192" cy="6480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800" dirty="0"/>
              <a:t>Volgende</a:t>
            </a:r>
          </a:p>
        </p:txBody>
      </p:sp>
      <p:pic>
        <p:nvPicPr>
          <p:cNvPr id="244738" name="Picture 2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 l="30550" t="33389" r="32910" b="33461"/>
          <a:stretch>
            <a:fillRect/>
          </a:stretch>
        </p:blipFill>
        <p:spPr bwMode="auto">
          <a:xfrm>
            <a:off x="755576" y="2492896"/>
            <a:ext cx="4176464" cy="3789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0" y="5029200"/>
            <a:ext cx="9144000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304800" y="5257800"/>
            <a:ext cx="8305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err="1">
                <a:solidFill>
                  <a:schemeClr val="bg1"/>
                </a:solidFill>
              </a:rPr>
              <a:t>Iets</a:t>
            </a:r>
            <a:r>
              <a:rPr lang="en-US" sz="4400" dirty="0">
                <a:solidFill>
                  <a:schemeClr val="bg1"/>
                </a:solidFill>
              </a:rPr>
              <a:t> </a:t>
            </a:r>
            <a:r>
              <a:rPr lang="en-US" sz="4400" dirty="0" err="1">
                <a:solidFill>
                  <a:schemeClr val="bg1"/>
                </a:solidFill>
              </a:rPr>
              <a:t>gebeurt</a:t>
            </a:r>
            <a:r>
              <a:rPr lang="en-US" sz="4400" dirty="0">
                <a:solidFill>
                  <a:schemeClr val="bg1"/>
                </a:solidFill>
              </a:rPr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 descr="http://fc05.deviantart.net/fs71/f/2013/098/e/7/pokemon_x_y_battle_scene_by_jenske05-d5ynr9c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5440682"/>
          </a:xfrm>
          <a:prstGeom prst="rect">
            <a:avLst/>
          </a:prstGeom>
          <a:noFill/>
        </p:spPr>
      </p:pic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800600" y="3429000"/>
            <a:ext cx="4488366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6858000" y="4114800"/>
            <a:ext cx="1905000" cy="1524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858000" y="4114800"/>
            <a:ext cx="1905000" cy="1524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-304800" y="990600"/>
            <a:ext cx="4419600" cy="1486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2"/>
          <p:cNvSpPr txBox="1"/>
          <p:nvPr/>
        </p:nvSpPr>
        <p:spPr>
          <a:xfrm>
            <a:off x="152400" y="1295400"/>
            <a:ext cx="2667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Gigantische</a:t>
            </a:r>
            <a:r>
              <a:rPr lang="en-US" sz="2000" dirty="0"/>
              <a:t> </a:t>
            </a:r>
            <a:r>
              <a:rPr lang="en-US" sz="2000" dirty="0" err="1"/>
              <a:t>Rattenvlo</a:t>
            </a:r>
            <a:endParaRPr lang="en-US" sz="2000" dirty="0"/>
          </a:p>
        </p:txBody>
      </p:sp>
      <p:sp>
        <p:nvSpPr>
          <p:cNvPr id="14" name="TextBox 13"/>
          <p:cNvSpPr txBox="1"/>
          <p:nvPr/>
        </p:nvSpPr>
        <p:spPr>
          <a:xfrm>
            <a:off x="3048000" y="1295400"/>
            <a:ext cx="76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99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524000" y="1828800"/>
            <a:ext cx="1905000" cy="1524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4" descr="Gerelateerde afbeelding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9406" r="21341"/>
          <a:stretch>
            <a:fillRect/>
          </a:stretch>
        </p:blipFill>
        <p:spPr bwMode="auto">
          <a:xfrm rot="20802523">
            <a:off x="4788024" y="0"/>
            <a:ext cx="5235828" cy="3168352"/>
          </a:xfrm>
          <a:prstGeom prst="rect">
            <a:avLst/>
          </a:prstGeom>
          <a:noFill/>
        </p:spPr>
      </p:pic>
      <p:sp>
        <p:nvSpPr>
          <p:cNvPr id="19" name="Rectangle 18"/>
          <p:cNvSpPr/>
          <p:nvPr/>
        </p:nvSpPr>
        <p:spPr>
          <a:xfrm>
            <a:off x="6858000" y="4114800"/>
            <a:ext cx="1905000" cy="1524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6858000" y="4114800"/>
            <a:ext cx="1905000" cy="1524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5562600" y="3581400"/>
            <a:ext cx="2667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Magikarp</a:t>
            </a:r>
            <a:endParaRPr lang="en-US" sz="2400" dirty="0"/>
          </a:p>
        </p:txBody>
      </p:sp>
      <p:sp>
        <p:nvSpPr>
          <p:cNvPr id="22" name="TextBox 21"/>
          <p:cNvSpPr txBox="1"/>
          <p:nvPr/>
        </p:nvSpPr>
        <p:spPr>
          <a:xfrm>
            <a:off x="8534400" y="3657600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-8</a:t>
            </a:r>
          </a:p>
        </p:txBody>
      </p:sp>
      <p:sp>
        <p:nvSpPr>
          <p:cNvPr id="23" name="Rectangle 22">
            <a:hlinkClick r:id="" action="ppaction://hlinkshowjump?jump=nextslide"/>
          </p:cNvPr>
          <p:cNvSpPr/>
          <p:nvPr/>
        </p:nvSpPr>
        <p:spPr>
          <a:xfrm>
            <a:off x="7164288" y="188640"/>
            <a:ext cx="1728192" cy="6480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800" dirty="0"/>
              <a:t>Volgende</a:t>
            </a:r>
          </a:p>
        </p:txBody>
      </p:sp>
      <p:pic>
        <p:nvPicPr>
          <p:cNvPr id="244738" name="Picture 2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 l="30550" t="33389" r="32910" b="33461"/>
          <a:stretch>
            <a:fillRect/>
          </a:stretch>
        </p:blipFill>
        <p:spPr bwMode="auto">
          <a:xfrm>
            <a:off x="755576" y="2492896"/>
            <a:ext cx="4176464" cy="3789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0" y="5029200"/>
            <a:ext cx="9144000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304800" y="5257800"/>
            <a:ext cx="8305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De </a:t>
            </a:r>
            <a:r>
              <a:rPr lang="en-US" sz="4400" dirty="0" err="1">
                <a:solidFill>
                  <a:schemeClr val="bg1"/>
                </a:solidFill>
              </a:rPr>
              <a:t>gigantische</a:t>
            </a:r>
            <a:r>
              <a:rPr lang="en-US" sz="4400" dirty="0">
                <a:solidFill>
                  <a:schemeClr val="bg1"/>
                </a:solidFill>
              </a:rPr>
              <a:t> </a:t>
            </a:r>
            <a:r>
              <a:rPr lang="en-US" sz="4400" dirty="0" err="1">
                <a:solidFill>
                  <a:schemeClr val="bg1"/>
                </a:solidFill>
              </a:rPr>
              <a:t>rattenvlo</a:t>
            </a:r>
            <a:r>
              <a:rPr lang="en-US" sz="4400" dirty="0">
                <a:solidFill>
                  <a:schemeClr val="bg1"/>
                </a:solidFill>
              </a:rPr>
              <a:t> </a:t>
            </a:r>
            <a:r>
              <a:rPr lang="en-US" sz="4400" dirty="0" err="1">
                <a:solidFill>
                  <a:schemeClr val="bg1"/>
                </a:solidFill>
              </a:rPr>
              <a:t>viel</a:t>
            </a:r>
            <a:r>
              <a:rPr lang="en-US" sz="4400" dirty="0">
                <a:solidFill>
                  <a:schemeClr val="bg1"/>
                </a:solidFill>
              </a:rPr>
              <a:t> </a:t>
            </a:r>
            <a:r>
              <a:rPr lang="en-US" sz="4400" dirty="0" err="1">
                <a:solidFill>
                  <a:schemeClr val="bg1"/>
                </a:solidFill>
              </a:rPr>
              <a:t>flauw</a:t>
            </a:r>
            <a:r>
              <a:rPr lang="en-US" sz="4400" dirty="0">
                <a:solidFill>
                  <a:schemeClr val="bg1"/>
                </a:solidFill>
              </a:rPr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800" accel="100000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800" accel="100000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-9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" decel="100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" decel="100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accel="100000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+0.4+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800" accel="100000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0.4-0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 descr="Afbeeldingsresultaat voor car inside"/>
          <p:cNvPicPr>
            <a:picLocks noChangeAspect="1" noChangeArrowheads="1"/>
          </p:cNvPicPr>
          <p:nvPr/>
        </p:nvPicPr>
        <p:blipFill>
          <a:blip r:embed="rId2" cstate="print">
            <a:lum/>
          </a:blip>
          <a:srcRect l="21296" t="20475" r="21029" b="37001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pic>
        <p:nvPicPr>
          <p:cNvPr id="31747" name="Picture 3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220072" y="1412776"/>
            <a:ext cx="4162425" cy="916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flipH="1">
            <a:off x="-252536" y="1484784"/>
            <a:ext cx="4162425" cy="916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 descr="http://fc05.deviantart.net/fs71/f/2010/033/0/b/rainbow_textbox_by_sexy_colours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-1044624" y="4365104"/>
            <a:ext cx="11379200" cy="2133600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1115616" y="4797152"/>
            <a:ext cx="7010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Linker Man: Sorry </a:t>
            </a:r>
            <a:r>
              <a:rPr lang="en-US" sz="3200" dirty="0" err="1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hoor</a:t>
            </a:r>
            <a:r>
              <a:rPr lang="en-US" sz="3200" dirty="0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, </a:t>
            </a:r>
            <a:r>
              <a:rPr lang="en-US" sz="3200" dirty="0" err="1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ik</a:t>
            </a:r>
            <a:r>
              <a:rPr lang="en-US" sz="3200" dirty="0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 </a:t>
            </a:r>
            <a:r>
              <a:rPr lang="en-US" sz="3200" dirty="0" err="1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ben</a:t>
            </a:r>
            <a:r>
              <a:rPr lang="en-US" sz="3200" dirty="0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 </a:t>
            </a:r>
            <a:r>
              <a:rPr lang="en-US" sz="3200" dirty="0" err="1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gewoon</a:t>
            </a:r>
            <a:r>
              <a:rPr lang="en-US" sz="3200" dirty="0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 boos over </a:t>
            </a:r>
            <a:r>
              <a:rPr lang="en-US" sz="3200" dirty="0" err="1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wat</a:t>
            </a:r>
            <a:r>
              <a:rPr lang="en-US" sz="3200" dirty="0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 de baas net </a:t>
            </a:r>
            <a:r>
              <a:rPr lang="en-US" sz="3200" dirty="0" err="1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heeft</a:t>
            </a:r>
            <a:r>
              <a:rPr lang="en-US" sz="3200" dirty="0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 </a:t>
            </a:r>
            <a:r>
              <a:rPr lang="en-US" sz="3200" dirty="0" err="1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gedaan</a:t>
            </a:r>
            <a:r>
              <a:rPr lang="en-US" sz="3200" dirty="0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.</a:t>
            </a:r>
          </a:p>
        </p:txBody>
      </p:sp>
      <p:sp>
        <p:nvSpPr>
          <p:cNvPr id="7" name="Rectangle 6">
            <a:hlinkClick r:id="" action="ppaction://hlinkshowjump?jump=nextslide"/>
          </p:cNvPr>
          <p:cNvSpPr/>
          <p:nvPr/>
        </p:nvSpPr>
        <p:spPr>
          <a:xfrm>
            <a:off x="7164288" y="188640"/>
            <a:ext cx="1728192" cy="6480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800" dirty="0"/>
              <a:t>Volgende</a:t>
            </a:r>
          </a:p>
        </p:txBody>
      </p:sp>
    </p:spTree>
  </p:cSld>
  <p:clrMapOvr>
    <a:masterClrMapping/>
  </p:clrMapOvr>
  <p:transition advClick="0"/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 descr="http://fc05.deviantart.net/fs71/f/2013/098/e/7/pokemon_x_y_battle_scene_by_jenske05-d5ynr9c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5440682"/>
          </a:xfrm>
          <a:prstGeom prst="rect">
            <a:avLst/>
          </a:prstGeom>
          <a:noFill/>
        </p:spPr>
      </p:pic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800600" y="3429000"/>
            <a:ext cx="4488366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6858000" y="4114800"/>
            <a:ext cx="1905000" cy="1524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858000" y="4114800"/>
            <a:ext cx="1905000" cy="1524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-304800" y="990600"/>
            <a:ext cx="4419600" cy="1486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2"/>
          <p:cNvSpPr txBox="1"/>
          <p:nvPr/>
        </p:nvSpPr>
        <p:spPr>
          <a:xfrm>
            <a:off x="152400" y="1295400"/>
            <a:ext cx="2667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Gigantische</a:t>
            </a:r>
            <a:r>
              <a:rPr lang="en-US" sz="2000" dirty="0"/>
              <a:t> </a:t>
            </a:r>
            <a:r>
              <a:rPr lang="en-US" sz="2000" dirty="0" err="1"/>
              <a:t>Rattenvlo</a:t>
            </a:r>
            <a:endParaRPr lang="en-US" sz="2000" dirty="0"/>
          </a:p>
        </p:txBody>
      </p:sp>
      <p:sp>
        <p:nvSpPr>
          <p:cNvPr id="14" name="TextBox 13"/>
          <p:cNvSpPr txBox="1"/>
          <p:nvPr/>
        </p:nvSpPr>
        <p:spPr>
          <a:xfrm>
            <a:off x="3048000" y="1295400"/>
            <a:ext cx="76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99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524000" y="1828800"/>
            <a:ext cx="1905000" cy="1524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6858000" y="4114800"/>
            <a:ext cx="1905000" cy="1524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6858000" y="4114800"/>
            <a:ext cx="1905000" cy="1524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5562600" y="3581400"/>
            <a:ext cx="2667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Magikarp</a:t>
            </a:r>
            <a:endParaRPr lang="en-US" sz="2400" dirty="0"/>
          </a:p>
        </p:txBody>
      </p:sp>
      <p:sp>
        <p:nvSpPr>
          <p:cNvPr id="22" name="TextBox 21"/>
          <p:cNvSpPr txBox="1"/>
          <p:nvPr/>
        </p:nvSpPr>
        <p:spPr>
          <a:xfrm>
            <a:off x="8534400" y="3657600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-8</a:t>
            </a:r>
          </a:p>
        </p:txBody>
      </p:sp>
      <p:sp>
        <p:nvSpPr>
          <p:cNvPr id="23" name="Rectangle 22">
            <a:hlinkClick r:id="" action="ppaction://hlinkshowjump?jump=nextslide"/>
          </p:cNvPr>
          <p:cNvSpPr/>
          <p:nvPr/>
        </p:nvSpPr>
        <p:spPr>
          <a:xfrm>
            <a:off x="7164288" y="188640"/>
            <a:ext cx="1728192" cy="6480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800" dirty="0"/>
              <a:t>Volgende</a:t>
            </a:r>
          </a:p>
        </p:txBody>
      </p:sp>
      <p:pic>
        <p:nvPicPr>
          <p:cNvPr id="244738" name="Picture 2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 l="30550" t="33389" r="32910" b="33461"/>
          <a:stretch>
            <a:fillRect/>
          </a:stretch>
        </p:blipFill>
        <p:spPr bwMode="auto">
          <a:xfrm>
            <a:off x="755576" y="2492896"/>
            <a:ext cx="4176464" cy="3789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0" y="5029200"/>
            <a:ext cx="9144000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304800" y="5257800"/>
            <a:ext cx="8305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err="1">
                <a:solidFill>
                  <a:schemeClr val="bg1"/>
                </a:solidFill>
              </a:rPr>
              <a:t>Magikarp</a:t>
            </a:r>
            <a:r>
              <a:rPr lang="en-US" sz="4400" dirty="0">
                <a:solidFill>
                  <a:schemeClr val="bg1"/>
                </a:solidFill>
              </a:rPr>
              <a:t> </a:t>
            </a:r>
            <a:r>
              <a:rPr lang="en-US" sz="4400" dirty="0" err="1">
                <a:solidFill>
                  <a:schemeClr val="bg1"/>
                </a:solidFill>
              </a:rPr>
              <a:t>krijg</a:t>
            </a:r>
            <a:r>
              <a:rPr lang="en-US" sz="4400" dirty="0">
                <a:solidFill>
                  <a:schemeClr val="bg1"/>
                </a:solidFill>
              </a:rPr>
              <a:t> 0 exp.</a:t>
            </a:r>
          </a:p>
        </p:txBody>
      </p:sp>
    </p:spTree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 descr="http://fc05.deviantart.net/fs71/f/2013/098/e/7/pokemon_x_y_battle_scene_by_jenske05-d5ynr9c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5440682"/>
          </a:xfrm>
          <a:prstGeom prst="rect">
            <a:avLst/>
          </a:prstGeom>
          <a:noFill/>
        </p:spPr>
      </p:pic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800600" y="3429000"/>
            <a:ext cx="4488366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6858000" y="4114800"/>
            <a:ext cx="1905000" cy="1524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858000" y="4114800"/>
            <a:ext cx="1905000" cy="1524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-304800" y="990600"/>
            <a:ext cx="4419600" cy="1486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2"/>
          <p:cNvSpPr txBox="1"/>
          <p:nvPr/>
        </p:nvSpPr>
        <p:spPr>
          <a:xfrm>
            <a:off x="152400" y="1295400"/>
            <a:ext cx="2667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Gigantische</a:t>
            </a:r>
            <a:r>
              <a:rPr lang="en-US" sz="2000" dirty="0"/>
              <a:t> </a:t>
            </a:r>
            <a:r>
              <a:rPr lang="en-US" sz="2000" dirty="0" err="1"/>
              <a:t>Rattenvlo</a:t>
            </a:r>
            <a:endParaRPr lang="en-US" sz="2000" dirty="0"/>
          </a:p>
        </p:txBody>
      </p:sp>
      <p:sp>
        <p:nvSpPr>
          <p:cNvPr id="14" name="TextBox 13"/>
          <p:cNvSpPr txBox="1"/>
          <p:nvPr/>
        </p:nvSpPr>
        <p:spPr>
          <a:xfrm>
            <a:off x="3048000" y="1295400"/>
            <a:ext cx="76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99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858000" y="4114800"/>
            <a:ext cx="1905000" cy="1524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6858000" y="4114800"/>
            <a:ext cx="1905000" cy="1524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5562600" y="3581400"/>
            <a:ext cx="2667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Ridders</a:t>
            </a:r>
            <a:r>
              <a:rPr lang="en-US" sz="2400" dirty="0"/>
              <a:t> en </a:t>
            </a:r>
            <a:r>
              <a:rPr lang="en-US" sz="2400" dirty="0" err="1"/>
              <a:t>Vikingen</a:t>
            </a:r>
            <a:endParaRPr lang="en-US" sz="2400" dirty="0"/>
          </a:p>
        </p:txBody>
      </p:sp>
      <p:sp>
        <p:nvSpPr>
          <p:cNvPr id="22" name="TextBox 21"/>
          <p:cNvSpPr txBox="1"/>
          <p:nvPr/>
        </p:nvSpPr>
        <p:spPr>
          <a:xfrm>
            <a:off x="8534400" y="3657600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0</a:t>
            </a:r>
          </a:p>
        </p:txBody>
      </p:sp>
      <p:pic>
        <p:nvPicPr>
          <p:cNvPr id="26" name="Picture 5" descr="Afbeeldingsresultaat voor pokÃ©ball 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 rot="20839410">
            <a:off x="-2028747" y="3501008"/>
            <a:ext cx="2028747" cy="1296144"/>
          </a:xfrm>
          <a:prstGeom prst="rect">
            <a:avLst/>
          </a:prstGeom>
          <a:noFill/>
        </p:spPr>
      </p:pic>
      <p:pic>
        <p:nvPicPr>
          <p:cNvPr id="245762" name="Picture 2" descr="Afbeeldingsresultaat voor ridders 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 flipH="1">
            <a:off x="395536" y="3140968"/>
            <a:ext cx="3522824" cy="2952328"/>
          </a:xfrm>
          <a:prstGeom prst="rect">
            <a:avLst/>
          </a:prstGeom>
          <a:noFill/>
        </p:spPr>
      </p:pic>
      <p:pic>
        <p:nvPicPr>
          <p:cNvPr id="245764" name="Picture 4" descr="Afbeeldingsresultaat voor vikingen 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 flipH="1">
            <a:off x="2627783" y="3284983"/>
            <a:ext cx="1440160" cy="2582997"/>
          </a:xfrm>
          <a:prstGeom prst="rect">
            <a:avLst/>
          </a:prstGeom>
          <a:noFill/>
        </p:spPr>
      </p:pic>
      <p:pic>
        <p:nvPicPr>
          <p:cNvPr id="24" name="Picture 4" descr="Afbeeldingsresultaat voor vikingen 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 flipH="1">
            <a:off x="3491880" y="3212976"/>
            <a:ext cx="1440160" cy="2582997"/>
          </a:xfrm>
          <a:prstGeom prst="rect">
            <a:avLst/>
          </a:prstGeom>
          <a:noFill/>
        </p:spPr>
      </p:pic>
      <p:pic>
        <p:nvPicPr>
          <p:cNvPr id="25" name="Picture 2" descr="Afbeeldingsresultaat voor ridders 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 flipH="1">
            <a:off x="-396552" y="3140968"/>
            <a:ext cx="3522824" cy="2952328"/>
          </a:xfrm>
          <a:prstGeom prst="rect">
            <a:avLst/>
          </a:prstGeom>
          <a:noFill/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0" y="5029200"/>
            <a:ext cx="9144000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304800" y="5257800"/>
            <a:ext cx="8305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Go! </a:t>
            </a:r>
            <a:r>
              <a:rPr lang="en-US" sz="4400" dirty="0" err="1">
                <a:solidFill>
                  <a:schemeClr val="bg1"/>
                </a:solidFill>
              </a:rPr>
              <a:t>Ridders</a:t>
            </a:r>
            <a:r>
              <a:rPr lang="en-US" sz="4400" dirty="0">
                <a:solidFill>
                  <a:schemeClr val="bg1"/>
                </a:solidFill>
              </a:rPr>
              <a:t> &amp; </a:t>
            </a:r>
            <a:r>
              <a:rPr lang="en-US" sz="4400" dirty="0" err="1">
                <a:solidFill>
                  <a:schemeClr val="bg1"/>
                </a:solidFill>
              </a:rPr>
              <a:t>Vikingen</a:t>
            </a:r>
            <a:r>
              <a:rPr lang="en-US" sz="4400" dirty="0">
                <a:solidFill>
                  <a:schemeClr val="bg1"/>
                </a:solidFill>
              </a:rPr>
              <a:t>!</a:t>
            </a:r>
          </a:p>
        </p:txBody>
      </p:sp>
      <p:pic>
        <p:nvPicPr>
          <p:cNvPr id="28" name="Picture 4" descr="Gerelateerde afbeelding"/>
          <p:cNvPicPr>
            <a:picLocks noChangeAspect="1" noChangeArrowheads="1"/>
          </p:cNvPicPr>
          <p:nvPr/>
        </p:nvPicPr>
        <p:blipFill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9406" r="21341"/>
          <a:stretch>
            <a:fillRect/>
          </a:stretch>
        </p:blipFill>
        <p:spPr bwMode="auto">
          <a:xfrm rot="20802523">
            <a:off x="4788024" y="0"/>
            <a:ext cx="5235828" cy="3168352"/>
          </a:xfrm>
          <a:prstGeom prst="rect">
            <a:avLst/>
          </a:prstGeom>
          <a:noFill/>
        </p:spPr>
      </p:pic>
      <p:sp>
        <p:nvSpPr>
          <p:cNvPr id="23" name="Rectangle 22">
            <a:hlinkClick r:id="" action="ppaction://hlinkshowjump?jump=nextslide"/>
          </p:cNvPr>
          <p:cNvSpPr/>
          <p:nvPr/>
        </p:nvSpPr>
        <p:spPr>
          <a:xfrm>
            <a:off x="7164288" y="188640"/>
            <a:ext cx="1728192" cy="6480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800" dirty="0"/>
              <a:t>Volgende</a:t>
            </a:r>
          </a:p>
        </p:txBody>
      </p:sp>
      <p:sp>
        <p:nvSpPr>
          <p:cNvPr id="29" name="Rectangle 28"/>
          <p:cNvSpPr/>
          <p:nvPr/>
        </p:nvSpPr>
        <p:spPr>
          <a:xfrm>
            <a:off x="1524000" y="1828800"/>
            <a:ext cx="1905000" cy="1524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1524000" y="1828800"/>
            <a:ext cx="1905000" cy="1524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2.54335E-6 C 0.01337 -0.01202 0.00747 -0.00624 0.01823 -0.01688 C 0.02275 -0.02636 0.02553 -0.02682 0.03264 -0.03145 C 0.05018 -0.04301 0.06059 -0.05457 0.08004 -0.05804 C 0.10296 -0.07376 0.12917 -0.08555 0.15452 -0.09202 C 0.19497 -0.11884 0.23924 -0.11237 0.28369 -0.11376 C 0.31685 -0.12162 0.35209 -0.10821 0.38369 -0.09457 C 0.39844 -0.08116 0.37813 -0.09896 0.39636 -0.08486 C 0.40139 -0.08093 0.41094 -0.0726 0.41094 -0.0726 C 0.41146 -0.07029 0.41181 -0.06775 0.41268 -0.06543 C 0.41424 -0.06127 0.41685 -0.0578 0.41823 -0.05341 C 0.42882 -0.0185 0.40921 -0.0652 0.42535 -0.02913 C 0.42813 -0.01156 0.43247 0.00393 0.43455 0.02173 C 0.43369 0.05087 0.43646 0.08116 0.429 0.1089 C 0.42691 0.14474 0.42466 0.1748 0.42535 0.21295 C 0.42587 0.2437 0.42327 0.23931 0.43091 0.24948 " pathEditMode="relative" ptsTypes="fffffffffffffffA">
                                      <p:cBhvr>
                                        <p:cTn id="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7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457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457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457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457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7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457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457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457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457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17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17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 descr="http://fc05.deviantart.net/fs71/f/2013/098/e/7/pokemon_x_y_battle_scene_by_jenske05-d5ynr9c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5440682"/>
          </a:xfrm>
          <a:prstGeom prst="rect">
            <a:avLst/>
          </a:prstGeom>
          <a:noFill/>
        </p:spPr>
      </p:pic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800600" y="3429000"/>
            <a:ext cx="4488366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6858000" y="4114800"/>
            <a:ext cx="1905000" cy="1524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858000" y="4114800"/>
            <a:ext cx="1905000" cy="1524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-304800" y="990600"/>
            <a:ext cx="4419600" cy="1486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2"/>
          <p:cNvSpPr txBox="1"/>
          <p:nvPr/>
        </p:nvSpPr>
        <p:spPr>
          <a:xfrm>
            <a:off x="152400" y="1295400"/>
            <a:ext cx="2667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Gigantische</a:t>
            </a:r>
            <a:r>
              <a:rPr lang="en-US" sz="2000" dirty="0"/>
              <a:t> </a:t>
            </a:r>
            <a:r>
              <a:rPr lang="en-US" sz="2000" dirty="0" err="1"/>
              <a:t>Rattenvlo</a:t>
            </a:r>
            <a:endParaRPr lang="en-US" sz="2000" dirty="0"/>
          </a:p>
        </p:txBody>
      </p:sp>
      <p:sp>
        <p:nvSpPr>
          <p:cNvPr id="14" name="TextBox 13"/>
          <p:cNvSpPr txBox="1"/>
          <p:nvPr/>
        </p:nvSpPr>
        <p:spPr>
          <a:xfrm>
            <a:off x="3048000" y="1295400"/>
            <a:ext cx="76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99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858000" y="4114800"/>
            <a:ext cx="1905000" cy="1524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6858000" y="4114800"/>
            <a:ext cx="1905000" cy="1524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5562600" y="3581400"/>
            <a:ext cx="2667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Ridders</a:t>
            </a:r>
            <a:r>
              <a:rPr lang="en-US" sz="2400" dirty="0"/>
              <a:t> en </a:t>
            </a:r>
            <a:r>
              <a:rPr lang="en-US" sz="2400" dirty="0" err="1"/>
              <a:t>Vikingen</a:t>
            </a:r>
            <a:endParaRPr lang="en-US" sz="2400" dirty="0"/>
          </a:p>
        </p:txBody>
      </p:sp>
      <p:sp>
        <p:nvSpPr>
          <p:cNvPr id="22" name="TextBox 21"/>
          <p:cNvSpPr txBox="1"/>
          <p:nvPr/>
        </p:nvSpPr>
        <p:spPr>
          <a:xfrm>
            <a:off x="8534400" y="3657600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0</a:t>
            </a:r>
          </a:p>
        </p:txBody>
      </p:sp>
      <p:pic>
        <p:nvPicPr>
          <p:cNvPr id="245762" name="Picture 2" descr="Afbeeldingsresultaat voor ridders 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 flipH="1">
            <a:off x="395536" y="3140968"/>
            <a:ext cx="3522824" cy="2952328"/>
          </a:xfrm>
          <a:prstGeom prst="rect">
            <a:avLst/>
          </a:prstGeom>
          <a:noFill/>
        </p:spPr>
      </p:pic>
      <p:pic>
        <p:nvPicPr>
          <p:cNvPr id="245764" name="Picture 4" descr="Afbeeldingsresultaat voor vikingen 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 flipH="1">
            <a:off x="2627783" y="3284983"/>
            <a:ext cx="1440160" cy="2582997"/>
          </a:xfrm>
          <a:prstGeom prst="rect">
            <a:avLst/>
          </a:prstGeom>
          <a:noFill/>
        </p:spPr>
      </p:pic>
      <p:pic>
        <p:nvPicPr>
          <p:cNvPr id="24" name="Picture 4" descr="Afbeeldingsresultaat voor vikingen 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 flipH="1">
            <a:off x="3491880" y="3212976"/>
            <a:ext cx="1440160" cy="2582997"/>
          </a:xfrm>
          <a:prstGeom prst="rect">
            <a:avLst/>
          </a:prstGeom>
          <a:noFill/>
        </p:spPr>
      </p:pic>
      <p:pic>
        <p:nvPicPr>
          <p:cNvPr id="25" name="Picture 2" descr="Afbeeldingsresultaat voor ridders 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 flipH="1">
            <a:off x="-396552" y="3140968"/>
            <a:ext cx="3522824" cy="2952328"/>
          </a:xfrm>
          <a:prstGeom prst="rect">
            <a:avLst/>
          </a:prstGeom>
          <a:noFill/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0" y="5029200"/>
            <a:ext cx="9144000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304800" y="5257800"/>
            <a:ext cx="83058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De </a:t>
            </a:r>
            <a:r>
              <a:rPr lang="en-US" sz="3200" dirty="0" err="1">
                <a:solidFill>
                  <a:schemeClr val="bg1"/>
                </a:solidFill>
              </a:rPr>
              <a:t>ridder</a:t>
            </a:r>
            <a:r>
              <a:rPr lang="en-US" sz="3200" dirty="0">
                <a:solidFill>
                  <a:schemeClr val="bg1"/>
                </a:solidFill>
              </a:rPr>
              <a:t> &amp; </a:t>
            </a:r>
            <a:r>
              <a:rPr lang="en-US" sz="3200" dirty="0" err="1">
                <a:solidFill>
                  <a:schemeClr val="bg1"/>
                </a:solidFill>
              </a:rPr>
              <a:t>vikingen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vielen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automatisch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flauw</a:t>
            </a:r>
            <a:r>
              <a:rPr lang="en-US" sz="3200" dirty="0">
                <a:solidFill>
                  <a:schemeClr val="bg1"/>
                </a:solidFill>
              </a:rPr>
              <a:t> want </a:t>
            </a:r>
            <a:r>
              <a:rPr lang="en-US" sz="3200" dirty="0" err="1">
                <a:solidFill>
                  <a:schemeClr val="bg1"/>
                </a:solidFill>
              </a:rPr>
              <a:t>ze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waren</a:t>
            </a:r>
            <a:r>
              <a:rPr lang="en-US" sz="3200" dirty="0">
                <a:solidFill>
                  <a:schemeClr val="bg1"/>
                </a:solidFill>
              </a:rPr>
              <a:t> minder </a:t>
            </a:r>
            <a:r>
              <a:rPr lang="en-US" sz="3200" dirty="0" err="1">
                <a:solidFill>
                  <a:schemeClr val="bg1"/>
                </a:solidFill>
              </a:rPr>
              <a:t>interressant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dan</a:t>
            </a:r>
            <a:r>
              <a:rPr lang="en-US" sz="3200" dirty="0">
                <a:solidFill>
                  <a:schemeClr val="bg1"/>
                </a:solidFill>
              </a:rPr>
              <a:t> de pest.</a:t>
            </a:r>
          </a:p>
        </p:txBody>
      </p:sp>
      <p:pic>
        <p:nvPicPr>
          <p:cNvPr id="28" name="Picture 4" descr="Gerelateerde afbeelding"/>
          <p:cNvPicPr>
            <a:picLocks noChangeAspect="1" noChangeArrowheads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9406" r="21341"/>
          <a:stretch>
            <a:fillRect/>
          </a:stretch>
        </p:blipFill>
        <p:spPr bwMode="auto">
          <a:xfrm rot="20802523">
            <a:off x="4788024" y="0"/>
            <a:ext cx="5235828" cy="3168352"/>
          </a:xfrm>
          <a:prstGeom prst="rect">
            <a:avLst/>
          </a:prstGeom>
          <a:noFill/>
        </p:spPr>
      </p:pic>
      <p:sp>
        <p:nvSpPr>
          <p:cNvPr id="23" name="Rectangle 22">
            <a:hlinkClick r:id="" action="ppaction://hlinkshowjump?jump=nextslide"/>
          </p:cNvPr>
          <p:cNvSpPr/>
          <p:nvPr/>
        </p:nvSpPr>
        <p:spPr>
          <a:xfrm>
            <a:off x="7164288" y="188640"/>
            <a:ext cx="1728192" cy="6480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800" dirty="0"/>
              <a:t>Volgende</a:t>
            </a:r>
          </a:p>
        </p:txBody>
      </p:sp>
      <p:sp>
        <p:nvSpPr>
          <p:cNvPr id="29" name="Rectangle 28"/>
          <p:cNvSpPr/>
          <p:nvPr/>
        </p:nvSpPr>
        <p:spPr>
          <a:xfrm>
            <a:off x="1524000" y="1828800"/>
            <a:ext cx="1905000" cy="1524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1524000" y="1828800"/>
            <a:ext cx="1905000" cy="1524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43055 " pathEditMode="relative" ptsTypes="AA">
                                      <p:cBhvr>
                                        <p:cTn id="13" dur="500" fill="hold"/>
                                        <p:tgtEl>
                                          <p:spTgt spid="2457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4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43055 " pathEditMode="relative" ptsTypes="AA">
                                      <p:cBhvr>
                                        <p:cTn id="15" dur="500" fill="hold"/>
                                        <p:tgtEl>
                                          <p:spTgt spid="2457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6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43055 " pathEditMode="relative" ptsTypes="AA">
                                      <p:cBhvr>
                                        <p:cTn id="1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8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43055 " pathEditMode="relative" ptsTypes="AA">
                                      <p:cBhvr>
                                        <p:cTn id="1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764704"/>
            <a:ext cx="8229600" cy="1143000"/>
          </a:xfrm>
        </p:spPr>
        <p:txBody>
          <a:bodyPr>
            <a:noAutofit/>
          </a:bodyPr>
          <a:lstStyle/>
          <a:p>
            <a:pPr algn="l"/>
            <a:r>
              <a:rPr lang="nl-BE" sz="6000" dirty="0">
                <a:hlinkClick r:id="rId2" action="ppaction://hlinksldjump"/>
              </a:rPr>
              <a:t>Steamed Hams</a:t>
            </a:r>
          </a:p>
        </p:txBody>
      </p:sp>
      <p:sp>
        <p:nvSpPr>
          <p:cNvPr id="3" name="Title 1">
            <a:hlinkClick r:id="rId3" action="ppaction://hlinksldjump"/>
          </p:cNvPr>
          <p:cNvSpPr txBox="1">
            <a:spLocks/>
          </p:cNvSpPr>
          <p:nvPr/>
        </p:nvSpPr>
        <p:spPr>
          <a:xfrm>
            <a:off x="395536" y="1772816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6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Magikarp</a:t>
            </a:r>
          </a:p>
        </p:txBody>
      </p:sp>
      <p:sp>
        <p:nvSpPr>
          <p:cNvPr id="4" name="Title 1">
            <a:hlinkClick r:id="rId4" action="ppaction://hlinksldjump"/>
          </p:cNvPr>
          <p:cNvSpPr txBox="1">
            <a:spLocks/>
          </p:cNvSpPr>
          <p:nvPr/>
        </p:nvSpPr>
        <p:spPr>
          <a:xfrm>
            <a:off x="467544" y="2852936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6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Aromatisse</a:t>
            </a:r>
          </a:p>
        </p:txBody>
      </p:sp>
      <p:sp>
        <p:nvSpPr>
          <p:cNvPr id="5" name="Title 1">
            <a:hlinkClick r:id="rId5" action="ppaction://hlinksldjump"/>
          </p:cNvPr>
          <p:cNvSpPr txBox="1">
            <a:spLocks/>
          </p:cNvSpPr>
          <p:nvPr/>
        </p:nvSpPr>
        <p:spPr>
          <a:xfrm>
            <a:off x="395536" y="378904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6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Laboman</a:t>
            </a:r>
          </a:p>
        </p:txBody>
      </p:sp>
      <p:sp>
        <p:nvSpPr>
          <p:cNvPr id="6" name="Title 1">
            <a:hlinkClick r:id="rId6" action="ppaction://hlinksldjump"/>
          </p:cNvPr>
          <p:cNvSpPr txBox="1">
            <a:spLocks/>
          </p:cNvSpPr>
          <p:nvPr/>
        </p:nvSpPr>
        <p:spPr>
          <a:xfrm>
            <a:off x="395536" y="4797152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6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Ridders &amp; Vikingen</a:t>
            </a:r>
          </a:p>
        </p:txBody>
      </p:sp>
    </p:spTree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 descr="http://fc05.deviantart.net/fs71/f/2013/098/e/7/pokemon_x_y_battle_scene_by_jenske05-d5ynr9c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5440682"/>
          </a:xfrm>
          <a:prstGeom prst="rect">
            <a:avLst/>
          </a:prstGeom>
          <a:noFill/>
        </p:spPr>
      </p:pic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800600" y="3429000"/>
            <a:ext cx="4488366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6858000" y="4114800"/>
            <a:ext cx="1905000" cy="1524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858000" y="4114800"/>
            <a:ext cx="1905000" cy="1524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-304800" y="990600"/>
            <a:ext cx="4419600" cy="1486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2"/>
          <p:cNvSpPr txBox="1"/>
          <p:nvPr/>
        </p:nvSpPr>
        <p:spPr>
          <a:xfrm>
            <a:off x="152400" y="1295400"/>
            <a:ext cx="2667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Gigantische</a:t>
            </a:r>
            <a:r>
              <a:rPr lang="en-US" sz="2000" dirty="0"/>
              <a:t> </a:t>
            </a:r>
            <a:r>
              <a:rPr lang="en-US" sz="2000" dirty="0" err="1"/>
              <a:t>Rattenvlo</a:t>
            </a:r>
            <a:endParaRPr lang="en-US" sz="2000" dirty="0"/>
          </a:p>
        </p:txBody>
      </p:sp>
      <p:sp>
        <p:nvSpPr>
          <p:cNvPr id="14" name="TextBox 13"/>
          <p:cNvSpPr txBox="1"/>
          <p:nvPr/>
        </p:nvSpPr>
        <p:spPr>
          <a:xfrm>
            <a:off x="3048000" y="1295400"/>
            <a:ext cx="76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99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524000" y="1828800"/>
            <a:ext cx="1905000" cy="1524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524000" y="1828800"/>
            <a:ext cx="1905000" cy="1524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4" descr="Gerelateerde afbeelding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9406" r="21341"/>
          <a:stretch>
            <a:fillRect/>
          </a:stretch>
        </p:blipFill>
        <p:spPr bwMode="auto">
          <a:xfrm rot="20802523">
            <a:off x="4788024" y="0"/>
            <a:ext cx="5235828" cy="3168352"/>
          </a:xfrm>
          <a:prstGeom prst="rect">
            <a:avLst/>
          </a:prstGeom>
          <a:noFill/>
        </p:spPr>
      </p:pic>
      <p:sp>
        <p:nvSpPr>
          <p:cNvPr id="19" name="Rectangle 18"/>
          <p:cNvSpPr/>
          <p:nvPr/>
        </p:nvSpPr>
        <p:spPr>
          <a:xfrm>
            <a:off x="6858000" y="4114800"/>
            <a:ext cx="1905000" cy="1524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6858000" y="4114800"/>
            <a:ext cx="1905000" cy="1524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5562600" y="3581400"/>
            <a:ext cx="2667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Aromatisse</a:t>
            </a:r>
            <a:endParaRPr lang="en-US" sz="2400" dirty="0"/>
          </a:p>
        </p:txBody>
      </p:sp>
      <p:sp>
        <p:nvSpPr>
          <p:cNvPr id="22" name="TextBox 21"/>
          <p:cNvSpPr txBox="1"/>
          <p:nvPr/>
        </p:nvSpPr>
        <p:spPr>
          <a:xfrm>
            <a:off x="8534400" y="3657600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50</a:t>
            </a:r>
          </a:p>
        </p:txBody>
      </p:sp>
      <p:pic>
        <p:nvPicPr>
          <p:cNvPr id="205829" name="Picture 5" descr="Afbeeldingsresultaat voor pokÃ©ball 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 rot="20839410">
            <a:off x="-2028747" y="3501008"/>
            <a:ext cx="2028747" cy="1296144"/>
          </a:xfrm>
          <a:prstGeom prst="rect">
            <a:avLst/>
          </a:prstGeom>
          <a:noFill/>
        </p:spPr>
      </p:pic>
      <p:sp>
        <p:nvSpPr>
          <p:cNvPr id="23" name="Rectangle 22">
            <a:hlinkClick r:id="" action="ppaction://hlinkshowjump?jump=nextslide"/>
          </p:cNvPr>
          <p:cNvSpPr/>
          <p:nvPr/>
        </p:nvSpPr>
        <p:spPr>
          <a:xfrm>
            <a:off x="7164288" y="188640"/>
            <a:ext cx="1728192" cy="6480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800" dirty="0"/>
              <a:t>Volgende</a:t>
            </a:r>
          </a:p>
        </p:txBody>
      </p:sp>
      <p:pic>
        <p:nvPicPr>
          <p:cNvPr id="254978" name="Picture 2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331640" y="2636912"/>
            <a:ext cx="2823391" cy="3408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0" y="5029200"/>
            <a:ext cx="9144000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304800" y="5257800"/>
            <a:ext cx="8305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Go! </a:t>
            </a:r>
            <a:r>
              <a:rPr lang="en-US" sz="4400" dirty="0" err="1">
                <a:solidFill>
                  <a:schemeClr val="bg1"/>
                </a:solidFill>
              </a:rPr>
              <a:t>Aromatisse</a:t>
            </a:r>
            <a:r>
              <a:rPr lang="en-US" sz="4400" dirty="0">
                <a:solidFill>
                  <a:schemeClr val="bg1"/>
                </a:solidFill>
              </a:rPr>
              <a:t>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2.54335E-6 C 0.01337 -0.01202 0.00747 -0.00624 0.01823 -0.01688 C 0.02275 -0.02636 0.02553 -0.02682 0.03264 -0.03145 C 0.05018 -0.04301 0.06059 -0.05457 0.08004 -0.05804 C 0.10296 -0.07376 0.12917 -0.08555 0.15452 -0.09202 C 0.19497 -0.11884 0.23924 -0.11237 0.28369 -0.11376 C 0.31685 -0.12162 0.35209 -0.10821 0.38369 -0.09457 C 0.39844 -0.08116 0.37813 -0.09896 0.39636 -0.08486 C 0.40139 -0.08093 0.41094 -0.0726 0.41094 -0.0726 C 0.41146 -0.07029 0.41181 -0.06775 0.41268 -0.06543 C 0.41424 -0.06127 0.41685 -0.0578 0.41823 -0.05341 C 0.42882 -0.0185 0.40921 -0.0652 0.42535 -0.02913 C 0.42813 -0.01156 0.43247 0.00393 0.43455 0.02173 C 0.43369 0.05087 0.43646 0.08116 0.429 0.1089 C 0.42691 0.14474 0.42466 0.1748 0.42535 0.21295 C 0.42587 0.2437 0.42327 0.23931 0.43091 0.24948 " pathEditMode="relative" ptsTypes="fffffffffffffffA">
                                      <p:cBhvr>
                                        <p:cTn id="6" dur="500" fill="hold"/>
                                        <p:tgtEl>
                                          <p:spTgt spid="2058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500" fill="hold"/>
                                        <p:tgtEl>
                                          <p:spTgt spid="2058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7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49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549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549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49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 descr="http://fc05.deviantart.net/fs71/f/2013/098/e/7/pokemon_x_y_battle_scene_by_jenske05-d5ynr9c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5440682"/>
          </a:xfrm>
          <a:prstGeom prst="rect">
            <a:avLst/>
          </a:prstGeom>
          <a:noFill/>
        </p:spPr>
      </p:pic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800600" y="3429000"/>
            <a:ext cx="4488366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6858000" y="4114800"/>
            <a:ext cx="1905000" cy="1524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858000" y="4114800"/>
            <a:ext cx="1905000" cy="1524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-304800" y="990600"/>
            <a:ext cx="4419600" cy="1486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2"/>
          <p:cNvSpPr txBox="1"/>
          <p:nvPr/>
        </p:nvSpPr>
        <p:spPr>
          <a:xfrm>
            <a:off x="152400" y="1295400"/>
            <a:ext cx="2667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Gigantische</a:t>
            </a:r>
            <a:r>
              <a:rPr lang="en-US" sz="2000" dirty="0"/>
              <a:t> </a:t>
            </a:r>
            <a:r>
              <a:rPr lang="en-US" sz="2000" dirty="0" err="1"/>
              <a:t>Rattenvlo</a:t>
            </a:r>
            <a:endParaRPr lang="en-US" sz="2000" dirty="0"/>
          </a:p>
        </p:txBody>
      </p:sp>
      <p:sp>
        <p:nvSpPr>
          <p:cNvPr id="14" name="TextBox 13"/>
          <p:cNvSpPr txBox="1"/>
          <p:nvPr/>
        </p:nvSpPr>
        <p:spPr>
          <a:xfrm>
            <a:off x="3048000" y="1295400"/>
            <a:ext cx="76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99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524000" y="1828800"/>
            <a:ext cx="1905000" cy="1524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524000" y="1828800"/>
            <a:ext cx="1905000" cy="1524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4" descr="Gerelateerde afbeelding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9406" r="21341"/>
          <a:stretch>
            <a:fillRect/>
          </a:stretch>
        </p:blipFill>
        <p:spPr bwMode="auto">
          <a:xfrm rot="20802523">
            <a:off x="4788024" y="0"/>
            <a:ext cx="5235828" cy="3168352"/>
          </a:xfrm>
          <a:prstGeom prst="rect">
            <a:avLst/>
          </a:prstGeom>
          <a:noFill/>
        </p:spPr>
      </p:pic>
      <p:sp>
        <p:nvSpPr>
          <p:cNvPr id="19" name="Rectangle 18"/>
          <p:cNvSpPr/>
          <p:nvPr/>
        </p:nvSpPr>
        <p:spPr>
          <a:xfrm>
            <a:off x="6858000" y="4114800"/>
            <a:ext cx="1905000" cy="1524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6858000" y="4114800"/>
            <a:ext cx="1905000" cy="1524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5562600" y="3581400"/>
            <a:ext cx="2667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Aromatisse</a:t>
            </a:r>
            <a:endParaRPr lang="en-US" sz="2400" dirty="0"/>
          </a:p>
        </p:txBody>
      </p:sp>
      <p:sp>
        <p:nvSpPr>
          <p:cNvPr id="22" name="TextBox 21"/>
          <p:cNvSpPr txBox="1"/>
          <p:nvPr/>
        </p:nvSpPr>
        <p:spPr>
          <a:xfrm>
            <a:off x="8534400" y="3657600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50</a:t>
            </a:r>
          </a:p>
        </p:txBody>
      </p:sp>
      <p:pic>
        <p:nvPicPr>
          <p:cNvPr id="254978" name="Picture 2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331640" y="2636912"/>
            <a:ext cx="2823391" cy="3408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" name="Picture 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0" y="5029200"/>
            <a:ext cx="9144000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" name="TextBox 24">
            <a:hlinkClick r:id="rId8" action="ppaction://hlinksldjump"/>
          </p:cNvPr>
          <p:cNvSpPr txBox="1"/>
          <p:nvPr/>
        </p:nvSpPr>
        <p:spPr>
          <a:xfrm>
            <a:off x="381000" y="5334000"/>
            <a:ext cx="21027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/>
              <a:t>Geneespuls</a:t>
            </a:r>
            <a:endParaRPr lang="en-US" sz="2800" dirty="0"/>
          </a:p>
        </p:txBody>
      </p:sp>
      <p:sp>
        <p:nvSpPr>
          <p:cNvPr id="26" name="TextBox 25">
            <a:hlinkClick r:id="rId9" action="ppaction://hlinksldjump"/>
          </p:cNvPr>
          <p:cNvSpPr txBox="1"/>
          <p:nvPr/>
        </p:nvSpPr>
        <p:spPr>
          <a:xfrm>
            <a:off x="381000" y="5943600"/>
            <a:ext cx="23187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Double Team</a:t>
            </a:r>
          </a:p>
        </p:txBody>
      </p:sp>
      <p:sp>
        <p:nvSpPr>
          <p:cNvPr id="27" name="TextBox 26">
            <a:hlinkClick r:id="rId10" action="ppaction://hlinksldjump"/>
          </p:cNvPr>
          <p:cNvSpPr txBox="1"/>
          <p:nvPr/>
        </p:nvSpPr>
        <p:spPr>
          <a:xfrm>
            <a:off x="3419872" y="5373216"/>
            <a:ext cx="21698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 err="1"/>
              <a:t>Flitskanon</a:t>
            </a:r>
            <a:endParaRPr lang="en-US" sz="2800" dirty="0"/>
          </a:p>
        </p:txBody>
      </p:sp>
      <p:sp>
        <p:nvSpPr>
          <p:cNvPr id="28" name="TextBox 27">
            <a:hlinkClick r:id="rId11" action="ppaction://hlinksldjump"/>
          </p:cNvPr>
          <p:cNvSpPr txBox="1"/>
          <p:nvPr/>
        </p:nvSpPr>
        <p:spPr>
          <a:xfrm>
            <a:off x="2987824" y="5949280"/>
            <a:ext cx="26018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 err="1"/>
              <a:t>Magische</a:t>
            </a:r>
            <a:r>
              <a:rPr lang="en-US" sz="2800" dirty="0"/>
              <a:t> </a:t>
            </a:r>
            <a:r>
              <a:rPr lang="en-US" sz="2800" dirty="0" err="1"/>
              <a:t>Gloed</a:t>
            </a:r>
            <a:endParaRPr lang="en-US" sz="2800" dirty="0"/>
          </a:p>
        </p:txBody>
      </p:sp>
    </p:spTree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 descr="http://fc05.deviantart.net/fs71/f/2013/098/e/7/pokemon_x_y_battle_scene_by_jenske05-d5ynr9c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5440682"/>
          </a:xfrm>
          <a:prstGeom prst="rect">
            <a:avLst/>
          </a:prstGeom>
          <a:noFill/>
        </p:spPr>
      </p:pic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800600" y="3429000"/>
            <a:ext cx="4488366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6858000" y="4114800"/>
            <a:ext cx="1905000" cy="1524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858000" y="4114800"/>
            <a:ext cx="1905000" cy="1524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-304800" y="990600"/>
            <a:ext cx="4419600" cy="1486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2"/>
          <p:cNvSpPr txBox="1"/>
          <p:nvPr/>
        </p:nvSpPr>
        <p:spPr>
          <a:xfrm>
            <a:off x="152400" y="1295400"/>
            <a:ext cx="2667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Gigantische</a:t>
            </a:r>
            <a:r>
              <a:rPr lang="en-US" sz="2000" dirty="0"/>
              <a:t> </a:t>
            </a:r>
            <a:r>
              <a:rPr lang="en-US" sz="2000" dirty="0" err="1"/>
              <a:t>Rattenvlo</a:t>
            </a:r>
            <a:endParaRPr lang="en-US" sz="2000" dirty="0"/>
          </a:p>
        </p:txBody>
      </p:sp>
      <p:sp>
        <p:nvSpPr>
          <p:cNvPr id="14" name="TextBox 13"/>
          <p:cNvSpPr txBox="1"/>
          <p:nvPr/>
        </p:nvSpPr>
        <p:spPr>
          <a:xfrm>
            <a:off x="3048000" y="1295400"/>
            <a:ext cx="76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99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524000" y="1828800"/>
            <a:ext cx="1905000" cy="1524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524000" y="1828800"/>
            <a:ext cx="1905000" cy="1524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4" descr="Gerelateerde afbeelding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9406" r="21341"/>
          <a:stretch>
            <a:fillRect/>
          </a:stretch>
        </p:blipFill>
        <p:spPr bwMode="auto">
          <a:xfrm rot="20802523">
            <a:off x="4788024" y="0"/>
            <a:ext cx="5235828" cy="3168352"/>
          </a:xfrm>
          <a:prstGeom prst="rect">
            <a:avLst/>
          </a:prstGeom>
          <a:noFill/>
        </p:spPr>
      </p:pic>
      <p:sp>
        <p:nvSpPr>
          <p:cNvPr id="19" name="Rectangle 18"/>
          <p:cNvSpPr/>
          <p:nvPr/>
        </p:nvSpPr>
        <p:spPr>
          <a:xfrm>
            <a:off x="6858000" y="4114800"/>
            <a:ext cx="1905000" cy="1524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6858000" y="4114800"/>
            <a:ext cx="1905000" cy="1524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5562600" y="3581400"/>
            <a:ext cx="2667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Aromatisse</a:t>
            </a:r>
            <a:endParaRPr lang="en-US" sz="2400" dirty="0"/>
          </a:p>
        </p:txBody>
      </p:sp>
      <p:sp>
        <p:nvSpPr>
          <p:cNvPr id="22" name="TextBox 21"/>
          <p:cNvSpPr txBox="1"/>
          <p:nvPr/>
        </p:nvSpPr>
        <p:spPr>
          <a:xfrm>
            <a:off x="8534400" y="3657600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50</a:t>
            </a:r>
          </a:p>
        </p:txBody>
      </p:sp>
      <p:sp>
        <p:nvSpPr>
          <p:cNvPr id="23" name="Rectangle 22">
            <a:hlinkClick r:id="" action="ppaction://hlinkshowjump?jump=nextslide"/>
          </p:cNvPr>
          <p:cNvSpPr/>
          <p:nvPr/>
        </p:nvSpPr>
        <p:spPr>
          <a:xfrm>
            <a:off x="7164288" y="188640"/>
            <a:ext cx="1728192" cy="6480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800" dirty="0"/>
              <a:t>Volgende</a:t>
            </a:r>
          </a:p>
        </p:txBody>
      </p:sp>
      <p:pic>
        <p:nvPicPr>
          <p:cNvPr id="254978" name="Picture 2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331640" y="2636912"/>
            <a:ext cx="2823391" cy="3408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0" y="5029200"/>
            <a:ext cx="9144000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304800" y="5257800"/>
            <a:ext cx="8305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err="1">
                <a:solidFill>
                  <a:schemeClr val="bg1"/>
                </a:solidFill>
              </a:rPr>
              <a:t>Aromatisse</a:t>
            </a:r>
            <a:r>
              <a:rPr lang="en-US" sz="4400" dirty="0">
                <a:solidFill>
                  <a:schemeClr val="bg1"/>
                </a:solidFill>
              </a:rPr>
              <a:t> </a:t>
            </a:r>
            <a:r>
              <a:rPr lang="en-US" sz="4400" dirty="0" err="1">
                <a:solidFill>
                  <a:schemeClr val="bg1"/>
                </a:solidFill>
              </a:rPr>
              <a:t>gebruikt</a:t>
            </a:r>
            <a:r>
              <a:rPr lang="en-US" sz="4400" dirty="0">
                <a:solidFill>
                  <a:schemeClr val="bg1"/>
                </a:solidFill>
              </a:rPr>
              <a:t> </a:t>
            </a:r>
            <a:r>
              <a:rPr lang="en-US" sz="4400" dirty="0" err="1">
                <a:solidFill>
                  <a:schemeClr val="bg1"/>
                </a:solidFill>
              </a:rPr>
              <a:t>geneespuls</a:t>
            </a:r>
            <a:r>
              <a:rPr lang="en-US" sz="4400" dirty="0">
                <a:solidFill>
                  <a:schemeClr val="bg1"/>
                </a:solidFill>
              </a:rPr>
              <a:t>.</a:t>
            </a:r>
          </a:p>
        </p:txBody>
      </p:sp>
    </p:spTree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 descr="http://fc05.deviantart.net/fs71/f/2013/098/e/7/pokemon_x_y_battle_scene_by_jenske05-d5ynr9c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5440682"/>
          </a:xfrm>
          <a:prstGeom prst="rect">
            <a:avLst/>
          </a:prstGeom>
          <a:noFill/>
        </p:spPr>
      </p:pic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800600" y="3429000"/>
            <a:ext cx="4488366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6858000" y="4114800"/>
            <a:ext cx="1905000" cy="1524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858000" y="4114800"/>
            <a:ext cx="1905000" cy="1524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-304800" y="990600"/>
            <a:ext cx="4419600" cy="1486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2"/>
          <p:cNvSpPr txBox="1"/>
          <p:nvPr/>
        </p:nvSpPr>
        <p:spPr>
          <a:xfrm>
            <a:off x="152400" y="1295400"/>
            <a:ext cx="2667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Gigantische</a:t>
            </a:r>
            <a:r>
              <a:rPr lang="en-US" sz="2000" dirty="0"/>
              <a:t> </a:t>
            </a:r>
            <a:r>
              <a:rPr lang="en-US" sz="2000" dirty="0" err="1"/>
              <a:t>Rattenvlo</a:t>
            </a:r>
            <a:endParaRPr lang="en-US" sz="2000" dirty="0"/>
          </a:p>
        </p:txBody>
      </p:sp>
      <p:sp>
        <p:nvSpPr>
          <p:cNvPr id="14" name="TextBox 13"/>
          <p:cNvSpPr txBox="1"/>
          <p:nvPr/>
        </p:nvSpPr>
        <p:spPr>
          <a:xfrm>
            <a:off x="3048000" y="1295400"/>
            <a:ext cx="76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99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524000" y="1828800"/>
            <a:ext cx="1905000" cy="1524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524000" y="1828800"/>
            <a:ext cx="1905000" cy="1524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4" descr="Gerelateerde afbeelding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9406" r="21341"/>
          <a:stretch>
            <a:fillRect/>
          </a:stretch>
        </p:blipFill>
        <p:spPr bwMode="auto">
          <a:xfrm rot="20802523">
            <a:off x="4788024" y="0"/>
            <a:ext cx="5235828" cy="3168352"/>
          </a:xfrm>
          <a:prstGeom prst="rect">
            <a:avLst/>
          </a:prstGeom>
          <a:noFill/>
        </p:spPr>
      </p:pic>
      <p:sp>
        <p:nvSpPr>
          <p:cNvPr id="19" name="Rectangle 18"/>
          <p:cNvSpPr/>
          <p:nvPr/>
        </p:nvSpPr>
        <p:spPr>
          <a:xfrm>
            <a:off x="6858000" y="4114800"/>
            <a:ext cx="1905000" cy="1524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6858000" y="4114800"/>
            <a:ext cx="1905000" cy="1524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5562600" y="3581400"/>
            <a:ext cx="2667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Aromatisse</a:t>
            </a:r>
            <a:endParaRPr lang="en-US" sz="2400" dirty="0"/>
          </a:p>
        </p:txBody>
      </p:sp>
      <p:sp>
        <p:nvSpPr>
          <p:cNvPr id="22" name="TextBox 21"/>
          <p:cNvSpPr txBox="1"/>
          <p:nvPr/>
        </p:nvSpPr>
        <p:spPr>
          <a:xfrm>
            <a:off x="8534400" y="3657600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50</a:t>
            </a:r>
          </a:p>
        </p:txBody>
      </p:sp>
      <p:sp>
        <p:nvSpPr>
          <p:cNvPr id="23" name="Rectangle 22">
            <a:hlinkClick r:id="" action="ppaction://hlinkshowjump?jump=nextslide"/>
          </p:cNvPr>
          <p:cNvSpPr/>
          <p:nvPr/>
        </p:nvSpPr>
        <p:spPr>
          <a:xfrm>
            <a:off x="7164288" y="188640"/>
            <a:ext cx="1728192" cy="6480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800" dirty="0"/>
              <a:t>Volgende</a:t>
            </a:r>
          </a:p>
        </p:txBody>
      </p:sp>
      <p:pic>
        <p:nvPicPr>
          <p:cNvPr id="254978" name="Picture 2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331640" y="2636912"/>
            <a:ext cx="2823391" cy="3408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0" y="5029200"/>
            <a:ext cx="9144000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304800" y="5257800"/>
            <a:ext cx="83058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err="1">
                <a:solidFill>
                  <a:schemeClr val="bg1"/>
                </a:solidFill>
              </a:rPr>
              <a:t>Maar</a:t>
            </a:r>
            <a:r>
              <a:rPr lang="en-US" sz="4400" dirty="0">
                <a:solidFill>
                  <a:schemeClr val="bg1"/>
                </a:solidFill>
              </a:rPr>
              <a:t> de </a:t>
            </a:r>
            <a:r>
              <a:rPr lang="en-US" sz="4400" dirty="0" err="1">
                <a:solidFill>
                  <a:schemeClr val="bg1"/>
                </a:solidFill>
              </a:rPr>
              <a:t>Gigantische</a:t>
            </a:r>
            <a:r>
              <a:rPr lang="en-US" sz="4400" dirty="0">
                <a:solidFill>
                  <a:schemeClr val="bg1"/>
                </a:solidFill>
              </a:rPr>
              <a:t> </a:t>
            </a:r>
            <a:r>
              <a:rPr lang="en-US" sz="4400" dirty="0" err="1">
                <a:solidFill>
                  <a:schemeClr val="bg1"/>
                </a:solidFill>
              </a:rPr>
              <a:t>Rattenvlo</a:t>
            </a:r>
            <a:r>
              <a:rPr lang="en-US" sz="4400" dirty="0">
                <a:solidFill>
                  <a:schemeClr val="bg1"/>
                </a:solidFill>
              </a:rPr>
              <a:t> </a:t>
            </a:r>
            <a:r>
              <a:rPr lang="en-US" sz="4400" dirty="0" err="1">
                <a:solidFill>
                  <a:schemeClr val="bg1"/>
                </a:solidFill>
              </a:rPr>
              <a:t>moet</a:t>
            </a:r>
            <a:r>
              <a:rPr lang="en-US" sz="4400" dirty="0">
                <a:solidFill>
                  <a:schemeClr val="bg1"/>
                </a:solidFill>
              </a:rPr>
              <a:t> </a:t>
            </a:r>
            <a:r>
              <a:rPr lang="en-US" sz="4400" dirty="0" err="1">
                <a:solidFill>
                  <a:schemeClr val="bg1"/>
                </a:solidFill>
              </a:rPr>
              <a:t>niet</a:t>
            </a:r>
            <a:r>
              <a:rPr lang="en-US" sz="4400" dirty="0">
                <a:solidFill>
                  <a:schemeClr val="bg1"/>
                </a:solidFill>
              </a:rPr>
              <a:t> </a:t>
            </a:r>
            <a:r>
              <a:rPr lang="en-US" sz="4400" dirty="0" err="1">
                <a:solidFill>
                  <a:schemeClr val="bg1"/>
                </a:solidFill>
              </a:rPr>
              <a:t>genezen</a:t>
            </a:r>
            <a:r>
              <a:rPr lang="en-US" sz="4400" dirty="0">
                <a:solidFill>
                  <a:schemeClr val="bg1"/>
                </a:solidFill>
              </a:rPr>
              <a:t> </a:t>
            </a:r>
            <a:r>
              <a:rPr lang="en-US" sz="4400" dirty="0" err="1">
                <a:solidFill>
                  <a:schemeClr val="bg1"/>
                </a:solidFill>
              </a:rPr>
              <a:t>worden</a:t>
            </a:r>
            <a:endParaRPr lang="en-US" sz="4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 descr="Afbeeldingsresultaat voor car inside"/>
          <p:cNvPicPr>
            <a:picLocks noChangeAspect="1" noChangeArrowheads="1"/>
          </p:cNvPicPr>
          <p:nvPr/>
        </p:nvPicPr>
        <p:blipFill>
          <a:blip r:embed="rId2" cstate="print">
            <a:lum/>
          </a:blip>
          <a:srcRect l="21296" t="20475" r="21029" b="37001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pic>
        <p:nvPicPr>
          <p:cNvPr id="31747" name="Picture 3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220072" y="1412776"/>
            <a:ext cx="4162425" cy="916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flipH="1">
            <a:off x="-252536" y="1484784"/>
            <a:ext cx="4162425" cy="916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 descr="http://fc05.deviantart.net/fs71/f/2010/033/0/b/rainbow_textbox_by_sexy_colours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-1044624" y="4365104"/>
            <a:ext cx="11379200" cy="2133600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1043608" y="5013176"/>
            <a:ext cx="70104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Rechter</a:t>
            </a:r>
            <a:r>
              <a:rPr lang="en-US" sz="3200" dirty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 Man: </a:t>
            </a:r>
            <a:r>
              <a:rPr lang="en-US" sz="3200" dirty="0" err="1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Kom</a:t>
            </a:r>
            <a:r>
              <a:rPr lang="en-US" sz="3200" dirty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 op, het is </a:t>
            </a:r>
            <a:r>
              <a:rPr lang="en-US" sz="3200" dirty="0" err="1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niet</a:t>
            </a:r>
            <a:r>
              <a:rPr lang="en-US" sz="3200" dirty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 </a:t>
            </a:r>
            <a:r>
              <a:rPr lang="en-US" sz="3200" dirty="0" err="1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zo</a:t>
            </a:r>
            <a:r>
              <a:rPr lang="en-US" sz="3200" dirty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 erg-</a:t>
            </a:r>
          </a:p>
        </p:txBody>
      </p:sp>
      <p:sp>
        <p:nvSpPr>
          <p:cNvPr id="7" name="Rectangle 6">
            <a:hlinkClick r:id="" action="ppaction://hlinkshowjump?jump=nextslide"/>
          </p:cNvPr>
          <p:cNvSpPr/>
          <p:nvPr/>
        </p:nvSpPr>
        <p:spPr>
          <a:xfrm>
            <a:off x="7164288" y="188640"/>
            <a:ext cx="1728192" cy="6480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800" dirty="0"/>
              <a:t>Volgende</a:t>
            </a:r>
          </a:p>
        </p:txBody>
      </p:sp>
    </p:spTree>
  </p:cSld>
  <p:clrMapOvr>
    <a:masterClrMapping/>
  </p:clrMapOvr>
  <p:transition advClick="0"/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 descr="http://fc05.deviantart.net/fs71/f/2013/098/e/7/pokemon_x_y_battle_scene_by_jenske05-d5ynr9c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5440682"/>
          </a:xfrm>
          <a:prstGeom prst="rect">
            <a:avLst/>
          </a:prstGeom>
          <a:noFill/>
        </p:spPr>
      </p:pic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800600" y="3429000"/>
            <a:ext cx="4488366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6858000" y="4114800"/>
            <a:ext cx="1905000" cy="1524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858000" y="4114800"/>
            <a:ext cx="1905000" cy="1524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-304800" y="990600"/>
            <a:ext cx="4419600" cy="1486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2"/>
          <p:cNvSpPr txBox="1"/>
          <p:nvPr/>
        </p:nvSpPr>
        <p:spPr>
          <a:xfrm>
            <a:off x="152400" y="1295400"/>
            <a:ext cx="2667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Gigantische</a:t>
            </a:r>
            <a:r>
              <a:rPr lang="en-US" sz="2000" dirty="0"/>
              <a:t> </a:t>
            </a:r>
            <a:r>
              <a:rPr lang="en-US" sz="2000" dirty="0" err="1"/>
              <a:t>Rattenvlo</a:t>
            </a:r>
            <a:endParaRPr lang="en-US" sz="2000" dirty="0"/>
          </a:p>
        </p:txBody>
      </p:sp>
      <p:sp>
        <p:nvSpPr>
          <p:cNvPr id="14" name="TextBox 13"/>
          <p:cNvSpPr txBox="1"/>
          <p:nvPr/>
        </p:nvSpPr>
        <p:spPr>
          <a:xfrm>
            <a:off x="3048000" y="1295400"/>
            <a:ext cx="76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99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524000" y="1828800"/>
            <a:ext cx="1905000" cy="1524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524000" y="1828800"/>
            <a:ext cx="1905000" cy="1524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4" descr="Gerelateerde afbeelding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9406" r="21341"/>
          <a:stretch>
            <a:fillRect/>
          </a:stretch>
        </p:blipFill>
        <p:spPr bwMode="auto">
          <a:xfrm rot="20802523">
            <a:off x="4788024" y="0"/>
            <a:ext cx="5235828" cy="3168352"/>
          </a:xfrm>
          <a:prstGeom prst="rect">
            <a:avLst/>
          </a:prstGeom>
          <a:noFill/>
        </p:spPr>
      </p:pic>
      <p:sp>
        <p:nvSpPr>
          <p:cNvPr id="19" name="Rectangle 18"/>
          <p:cNvSpPr/>
          <p:nvPr/>
        </p:nvSpPr>
        <p:spPr>
          <a:xfrm>
            <a:off x="6858000" y="4114800"/>
            <a:ext cx="1905000" cy="1524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6858000" y="4114800"/>
            <a:ext cx="1905000" cy="1524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5562600" y="3581400"/>
            <a:ext cx="2667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Aromatisse</a:t>
            </a:r>
            <a:endParaRPr lang="en-US" sz="2400" dirty="0"/>
          </a:p>
        </p:txBody>
      </p:sp>
      <p:sp>
        <p:nvSpPr>
          <p:cNvPr id="22" name="TextBox 21"/>
          <p:cNvSpPr txBox="1"/>
          <p:nvPr/>
        </p:nvSpPr>
        <p:spPr>
          <a:xfrm>
            <a:off x="8534400" y="3657600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50</a:t>
            </a:r>
          </a:p>
        </p:txBody>
      </p:sp>
      <p:sp>
        <p:nvSpPr>
          <p:cNvPr id="23" name="Rectangle 22">
            <a:hlinkClick r:id="" action="ppaction://hlinkshowjump?jump=nextslide"/>
          </p:cNvPr>
          <p:cNvSpPr/>
          <p:nvPr/>
        </p:nvSpPr>
        <p:spPr>
          <a:xfrm>
            <a:off x="7164288" y="188640"/>
            <a:ext cx="1728192" cy="6480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800" dirty="0"/>
              <a:t>Volgende</a:t>
            </a:r>
          </a:p>
        </p:txBody>
      </p:sp>
      <p:pic>
        <p:nvPicPr>
          <p:cNvPr id="254978" name="Picture 2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331640" y="2636912"/>
            <a:ext cx="2823391" cy="3408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0" y="5029200"/>
            <a:ext cx="9144000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304800" y="5257800"/>
            <a:ext cx="83058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De </a:t>
            </a:r>
            <a:r>
              <a:rPr lang="en-US" sz="4400" dirty="0" err="1">
                <a:solidFill>
                  <a:schemeClr val="bg1"/>
                </a:solidFill>
              </a:rPr>
              <a:t>Gigantische</a:t>
            </a:r>
            <a:r>
              <a:rPr lang="en-US" sz="4400" dirty="0">
                <a:solidFill>
                  <a:schemeClr val="bg1"/>
                </a:solidFill>
              </a:rPr>
              <a:t> </a:t>
            </a:r>
            <a:r>
              <a:rPr lang="en-US" sz="4400" dirty="0" err="1">
                <a:solidFill>
                  <a:schemeClr val="bg1"/>
                </a:solidFill>
              </a:rPr>
              <a:t>Rattenvlo</a:t>
            </a:r>
            <a:r>
              <a:rPr lang="en-US" sz="4400" dirty="0">
                <a:solidFill>
                  <a:schemeClr val="bg1"/>
                </a:solidFill>
              </a:rPr>
              <a:t> </a:t>
            </a:r>
            <a:r>
              <a:rPr lang="en-US" sz="4400" dirty="0" err="1">
                <a:solidFill>
                  <a:schemeClr val="bg1"/>
                </a:solidFill>
              </a:rPr>
              <a:t>gebruikt</a:t>
            </a:r>
            <a:r>
              <a:rPr lang="en-US" sz="4400" dirty="0">
                <a:solidFill>
                  <a:schemeClr val="bg1"/>
                </a:solidFill>
              </a:rPr>
              <a:t> beet.</a:t>
            </a:r>
          </a:p>
        </p:txBody>
      </p:sp>
      <p:pic>
        <p:nvPicPr>
          <p:cNvPr id="24" name="Picture 2"/>
          <p:cNvPicPr>
            <a:picLocks noChangeAspect="1" noChangeArrowheads="1"/>
          </p:cNvPicPr>
          <p:nvPr/>
        </p:nvPicPr>
        <p:blipFill>
          <a:blip r:embed="rId8" cstate="print">
            <a:clrChange>
              <a:clrFrom>
                <a:srgbClr val="22B14C"/>
              </a:clrFrom>
              <a:clrTo>
                <a:srgbClr val="22B14C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403648" y="3140968"/>
            <a:ext cx="3168352" cy="17982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 descr="http://fc05.deviantart.net/fs71/f/2013/098/e/7/pokemon_x_y_battle_scene_by_jenske05-d5ynr9c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5440682"/>
          </a:xfrm>
          <a:prstGeom prst="rect">
            <a:avLst/>
          </a:prstGeom>
          <a:noFill/>
        </p:spPr>
      </p:pic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800600" y="3429000"/>
            <a:ext cx="4488366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6858000" y="4114800"/>
            <a:ext cx="1905000" cy="1524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858000" y="4114800"/>
            <a:ext cx="1905000" cy="1524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-304800" y="990600"/>
            <a:ext cx="4419600" cy="1486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2"/>
          <p:cNvSpPr txBox="1"/>
          <p:nvPr/>
        </p:nvSpPr>
        <p:spPr>
          <a:xfrm>
            <a:off x="152400" y="1295400"/>
            <a:ext cx="2667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Gigantische</a:t>
            </a:r>
            <a:r>
              <a:rPr lang="en-US" sz="2000" dirty="0"/>
              <a:t> </a:t>
            </a:r>
            <a:r>
              <a:rPr lang="en-US" sz="2000" dirty="0" err="1"/>
              <a:t>Rattenvlo</a:t>
            </a:r>
            <a:endParaRPr lang="en-US" sz="2000" dirty="0"/>
          </a:p>
        </p:txBody>
      </p:sp>
      <p:sp>
        <p:nvSpPr>
          <p:cNvPr id="14" name="TextBox 13"/>
          <p:cNvSpPr txBox="1"/>
          <p:nvPr/>
        </p:nvSpPr>
        <p:spPr>
          <a:xfrm>
            <a:off x="3048000" y="1295400"/>
            <a:ext cx="76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99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524000" y="1828800"/>
            <a:ext cx="1905000" cy="1524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524000" y="1828800"/>
            <a:ext cx="1905000" cy="1524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4" descr="Gerelateerde afbeelding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9406" r="21341"/>
          <a:stretch>
            <a:fillRect/>
          </a:stretch>
        </p:blipFill>
        <p:spPr bwMode="auto">
          <a:xfrm rot="20802523">
            <a:off x="4788024" y="0"/>
            <a:ext cx="5235828" cy="3168352"/>
          </a:xfrm>
          <a:prstGeom prst="rect">
            <a:avLst/>
          </a:prstGeom>
          <a:noFill/>
        </p:spPr>
      </p:pic>
      <p:sp>
        <p:nvSpPr>
          <p:cNvPr id="19" name="Rectangle 18"/>
          <p:cNvSpPr/>
          <p:nvPr/>
        </p:nvSpPr>
        <p:spPr>
          <a:xfrm>
            <a:off x="6858000" y="4114800"/>
            <a:ext cx="1905000" cy="1524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5562600" y="3581400"/>
            <a:ext cx="2667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Aromatisse</a:t>
            </a:r>
            <a:endParaRPr lang="en-US" sz="2400" dirty="0"/>
          </a:p>
        </p:txBody>
      </p:sp>
      <p:sp>
        <p:nvSpPr>
          <p:cNvPr id="22" name="TextBox 21"/>
          <p:cNvSpPr txBox="1"/>
          <p:nvPr/>
        </p:nvSpPr>
        <p:spPr>
          <a:xfrm>
            <a:off x="8534400" y="3657600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50</a:t>
            </a:r>
          </a:p>
        </p:txBody>
      </p:sp>
      <p:sp>
        <p:nvSpPr>
          <p:cNvPr id="23" name="Rectangle 22">
            <a:hlinkClick r:id="" action="ppaction://hlinkshowjump?jump=nextslide"/>
          </p:cNvPr>
          <p:cNvSpPr/>
          <p:nvPr/>
        </p:nvSpPr>
        <p:spPr>
          <a:xfrm>
            <a:off x="7164288" y="188640"/>
            <a:ext cx="1728192" cy="6480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800" dirty="0"/>
              <a:t>Volgende</a:t>
            </a:r>
          </a:p>
        </p:txBody>
      </p:sp>
      <p:pic>
        <p:nvPicPr>
          <p:cNvPr id="254978" name="Picture 2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331640" y="2636912"/>
            <a:ext cx="2823391" cy="3408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0" y="5029200"/>
            <a:ext cx="9144000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304800" y="5257800"/>
            <a:ext cx="8305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err="1">
                <a:solidFill>
                  <a:schemeClr val="bg1"/>
                </a:solidFill>
              </a:rPr>
              <a:t>Aromatisse</a:t>
            </a:r>
            <a:r>
              <a:rPr lang="en-US" sz="4400" dirty="0">
                <a:solidFill>
                  <a:schemeClr val="bg1"/>
                </a:solidFill>
              </a:rPr>
              <a:t> </a:t>
            </a:r>
            <a:r>
              <a:rPr lang="en-US" sz="4400" dirty="0" err="1">
                <a:solidFill>
                  <a:schemeClr val="bg1"/>
                </a:solidFill>
              </a:rPr>
              <a:t>kreeg</a:t>
            </a:r>
            <a:r>
              <a:rPr lang="en-US" sz="4400" dirty="0">
                <a:solidFill>
                  <a:schemeClr val="bg1"/>
                </a:solidFill>
              </a:rPr>
              <a:t> de pest.</a:t>
            </a:r>
          </a:p>
        </p:txBody>
      </p:sp>
      <p:pic>
        <p:nvPicPr>
          <p:cNvPr id="25" name="Picture 2" descr="Afbeeldingsresultaat voor psn pokemon icon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436096" y="3861048"/>
            <a:ext cx="881730" cy="86409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 descr="http://fc05.deviantart.net/fs71/f/2013/098/e/7/pokemon_x_y_battle_scene_by_jenske05-d5ynr9c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5440682"/>
          </a:xfrm>
          <a:prstGeom prst="rect">
            <a:avLst/>
          </a:prstGeom>
          <a:noFill/>
        </p:spPr>
      </p:pic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800600" y="3429000"/>
            <a:ext cx="4488366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6858000" y="4114800"/>
            <a:ext cx="1905000" cy="1524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858000" y="4114800"/>
            <a:ext cx="1905000" cy="1524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-304800" y="990600"/>
            <a:ext cx="4419600" cy="1486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2"/>
          <p:cNvSpPr txBox="1"/>
          <p:nvPr/>
        </p:nvSpPr>
        <p:spPr>
          <a:xfrm>
            <a:off x="152400" y="1295400"/>
            <a:ext cx="2667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Gigantische</a:t>
            </a:r>
            <a:r>
              <a:rPr lang="en-US" sz="2000" dirty="0"/>
              <a:t> </a:t>
            </a:r>
            <a:r>
              <a:rPr lang="en-US" sz="2000" dirty="0" err="1"/>
              <a:t>Rattenvlo</a:t>
            </a:r>
            <a:endParaRPr lang="en-US" sz="2000" dirty="0"/>
          </a:p>
        </p:txBody>
      </p:sp>
      <p:sp>
        <p:nvSpPr>
          <p:cNvPr id="14" name="TextBox 13"/>
          <p:cNvSpPr txBox="1"/>
          <p:nvPr/>
        </p:nvSpPr>
        <p:spPr>
          <a:xfrm>
            <a:off x="3048000" y="1295400"/>
            <a:ext cx="76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99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524000" y="1828800"/>
            <a:ext cx="1905000" cy="1524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524000" y="1828800"/>
            <a:ext cx="1905000" cy="1524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4" descr="Gerelateerde afbeelding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9406" r="21341"/>
          <a:stretch>
            <a:fillRect/>
          </a:stretch>
        </p:blipFill>
        <p:spPr bwMode="auto">
          <a:xfrm rot="20802523">
            <a:off x="4788024" y="0"/>
            <a:ext cx="5235828" cy="3168352"/>
          </a:xfrm>
          <a:prstGeom prst="rect">
            <a:avLst/>
          </a:prstGeom>
          <a:noFill/>
        </p:spPr>
      </p:pic>
      <p:sp>
        <p:nvSpPr>
          <p:cNvPr id="19" name="Rectangle 18"/>
          <p:cNvSpPr/>
          <p:nvPr/>
        </p:nvSpPr>
        <p:spPr>
          <a:xfrm>
            <a:off x="6858000" y="4114800"/>
            <a:ext cx="1905000" cy="1524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5562600" y="3581400"/>
            <a:ext cx="2667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Aromatisse</a:t>
            </a:r>
            <a:endParaRPr lang="en-US" sz="2400" dirty="0"/>
          </a:p>
        </p:txBody>
      </p:sp>
      <p:sp>
        <p:nvSpPr>
          <p:cNvPr id="22" name="TextBox 21"/>
          <p:cNvSpPr txBox="1"/>
          <p:nvPr/>
        </p:nvSpPr>
        <p:spPr>
          <a:xfrm>
            <a:off x="8534400" y="3657600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50</a:t>
            </a:r>
          </a:p>
        </p:txBody>
      </p:sp>
      <p:sp>
        <p:nvSpPr>
          <p:cNvPr id="23" name="Rectangle 22">
            <a:hlinkClick r:id="rId6" action="ppaction://hlinksldjump"/>
          </p:cNvPr>
          <p:cNvSpPr/>
          <p:nvPr/>
        </p:nvSpPr>
        <p:spPr>
          <a:xfrm>
            <a:off x="7164288" y="188640"/>
            <a:ext cx="1728192" cy="6480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800" dirty="0"/>
              <a:t>Volgende</a:t>
            </a:r>
          </a:p>
        </p:txBody>
      </p:sp>
      <p:pic>
        <p:nvPicPr>
          <p:cNvPr id="254978" name="Picture 2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331640" y="2636912"/>
            <a:ext cx="2823391" cy="3408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" name="Picture 2" descr="Afbeeldingsresultaat voor psn pokemon icon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436096" y="3861048"/>
            <a:ext cx="881730" cy="86409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0" name="Rectangle 19"/>
          <p:cNvSpPr/>
          <p:nvPr/>
        </p:nvSpPr>
        <p:spPr>
          <a:xfrm>
            <a:off x="1403648" y="2780928"/>
            <a:ext cx="2736304" cy="3168352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0" y="5029200"/>
            <a:ext cx="9144000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304800" y="5257800"/>
            <a:ext cx="8305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err="1">
                <a:solidFill>
                  <a:schemeClr val="bg1"/>
                </a:solidFill>
              </a:rPr>
              <a:t>Aromatisse</a:t>
            </a:r>
            <a:r>
              <a:rPr lang="en-US" sz="4400" dirty="0">
                <a:solidFill>
                  <a:schemeClr val="bg1"/>
                </a:solidFill>
              </a:rPr>
              <a:t> </a:t>
            </a:r>
            <a:r>
              <a:rPr lang="en-US" sz="4400" dirty="0" err="1">
                <a:solidFill>
                  <a:schemeClr val="bg1"/>
                </a:solidFill>
              </a:rPr>
              <a:t>werd</a:t>
            </a:r>
            <a:r>
              <a:rPr lang="en-US" sz="4400" dirty="0">
                <a:solidFill>
                  <a:schemeClr val="bg1"/>
                </a:solidFill>
              </a:rPr>
              <a:t> </a:t>
            </a:r>
            <a:r>
              <a:rPr lang="en-US" sz="4400" dirty="0" err="1">
                <a:solidFill>
                  <a:schemeClr val="bg1"/>
                </a:solidFill>
              </a:rPr>
              <a:t>geisoleerd</a:t>
            </a:r>
            <a:r>
              <a:rPr lang="en-US" sz="4400" dirty="0">
                <a:solidFill>
                  <a:schemeClr val="bg1"/>
                </a:solidFill>
              </a:rPr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4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56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66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66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83" tmFilter="0, 0; 0.125,0.2665; 0.25,0.4; 0.375,0.465; 0.5,0.5;  0.625,0.535; 0.75,0.6; 0.875,0.7335; 1,1">
                                          <p:stCondLst>
                                            <p:cond delay="331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1" tmFilter="0, 0; 0.125,0.2665; 0.25,0.4; 0.375,0.465; 0.5,0.5;  0.625,0.535; 0.75,0.6; 0.875,0.7335; 1,1">
                                          <p:stCondLst>
                                            <p:cond delay="41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7">
                                          <p:stCondLst>
                                            <p:cond delay="163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42" decel="50000">
                                          <p:stCondLst>
                                            <p:cond delay="16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7">
                                          <p:stCondLst>
                                            <p:cond delay="32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42" decel="50000">
                                          <p:stCondLst>
                                            <p:cond delay="335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7">
                                          <p:stCondLst>
                                            <p:cond delay="411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42" decel="50000">
                                          <p:stCondLst>
                                            <p:cond delay="417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7">
                                          <p:stCondLst>
                                            <p:cond delay="452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42" decel="50000">
                                          <p:stCondLst>
                                            <p:cond delay="45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69306 0.01042 " pathEditMode="relative" ptsTypes="AA">
                                      <p:cBhvr>
                                        <p:cTn id="23" dur="500" fill="hold"/>
                                        <p:tgtEl>
                                          <p:spTgt spid="2549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4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69306 0.01042 " pathEditMode="relative" ptsTypes="AA">
                                      <p:cBhvr>
                                        <p:cTn id="2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0" grpId="1" animBg="1"/>
    </p:bldLst>
  </p:timing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 descr="http://fc05.deviantart.net/fs71/f/2013/098/e/7/pokemon_x_y_battle_scene_by_jenske05-d5ynr9c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5440682"/>
          </a:xfrm>
          <a:prstGeom prst="rect">
            <a:avLst/>
          </a:prstGeom>
          <a:noFill/>
        </p:spPr>
      </p:pic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800600" y="3429000"/>
            <a:ext cx="4488366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6858000" y="4114800"/>
            <a:ext cx="1905000" cy="1524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858000" y="4114800"/>
            <a:ext cx="1905000" cy="1524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-304800" y="990600"/>
            <a:ext cx="4419600" cy="1486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2"/>
          <p:cNvSpPr txBox="1"/>
          <p:nvPr/>
        </p:nvSpPr>
        <p:spPr>
          <a:xfrm>
            <a:off x="152400" y="1295400"/>
            <a:ext cx="2667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Gigantische</a:t>
            </a:r>
            <a:r>
              <a:rPr lang="en-US" sz="2000" dirty="0"/>
              <a:t> </a:t>
            </a:r>
            <a:r>
              <a:rPr lang="en-US" sz="2000" dirty="0" err="1"/>
              <a:t>Rattenvlo</a:t>
            </a:r>
            <a:endParaRPr lang="en-US" sz="2000" dirty="0"/>
          </a:p>
        </p:txBody>
      </p:sp>
      <p:sp>
        <p:nvSpPr>
          <p:cNvPr id="14" name="TextBox 13"/>
          <p:cNvSpPr txBox="1"/>
          <p:nvPr/>
        </p:nvSpPr>
        <p:spPr>
          <a:xfrm>
            <a:off x="3048000" y="1295400"/>
            <a:ext cx="76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99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524000" y="1828800"/>
            <a:ext cx="1905000" cy="1524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524000" y="1828800"/>
            <a:ext cx="1905000" cy="1524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4" descr="Gerelateerde afbeelding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9406" r="21341"/>
          <a:stretch>
            <a:fillRect/>
          </a:stretch>
        </p:blipFill>
        <p:spPr bwMode="auto">
          <a:xfrm rot="20802523">
            <a:off x="4788024" y="0"/>
            <a:ext cx="5235828" cy="3168352"/>
          </a:xfrm>
          <a:prstGeom prst="rect">
            <a:avLst/>
          </a:prstGeom>
          <a:noFill/>
        </p:spPr>
      </p:pic>
      <p:sp>
        <p:nvSpPr>
          <p:cNvPr id="19" name="Rectangle 18"/>
          <p:cNvSpPr/>
          <p:nvPr/>
        </p:nvSpPr>
        <p:spPr>
          <a:xfrm>
            <a:off x="6858000" y="4114800"/>
            <a:ext cx="1905000" cy="1524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6858000" y="4114800"/>
            <a:ext cx="1905000" cy="1524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5562600" y="3581400"/>
            <a:ext cx="2667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Aromatisse</a:t>
            </a:r>
            <a:endParaRPr lang="en-US" sz="2400" dirty="0"/>
          </a:p>
        </p:txBody>
      </p:sp>
      <p:sp>
        <p:nvSpPr>
          <p:cNvPr id="22" name="TextBox 21"/>
          <p:cNvSpPr txBox="1"/>
          <p:nvPr/>
        </p:nvSpPr>
        <p:spPr>
          <a:xfrm>
            <a:off x="8534400" y="3657600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50</a:t>
            </a:r>
          </a:p>
        </p:txBody>
      </p:sp>
      <p:sp>
        <p:nvSpPr>
          <p:cNvPr id="23" name="Rectangle 22">
            <a:hlinkClick r:id="" action="ppaction://hlinkshowjump?jump=nextslide"/>
          </p:cNvPr>
          <p:cNvSpPr/>
          <p:nvPr/>
        </p:nvSpPr>
        <p:spPr>
          <a:xfrm>
            <a:off x="7164288" y="188640"/>
            <a:ext cx="1728192" cy="6480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800" dirty="0"/>
              <a:t>Volgende</a:t>
            </a:r>
          </a:p>
        </p:txBody>
      </p:sp>
      <p:pic>
        <p:nvPicPr>
          <p:cNvPr id="254978" name="Picture 2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331640" y="2636912"/>
            <a:ext cx="2823391" cy="3408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0" y="5029200"/>
            <a:ext cx="9144000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304800" y="5257800"/>
            <a:ext cx="8305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err="1">
                <a:solidFill>
                  <a:schemeClr val="bg1"/>
                </a:solidFill>
              </a:rPr>
              <a:t>Aromatisse</a:t>
            </a:r>
            <a:r>
              <a:rPr lang="en-US" sz="4400" dirty="0">
                <a:solidFill>
                  <a:schemeClr val="bg1"/>
                </a:solidFill>
              </a:rPr>
              <a:t> </a:t>
            </a:r>
            <a:r>
              <a:rPr lang="en-US" sz="4400" dirty="0" err="1">
                <a:solidFill>
                  <a:schemeClr val="bg1"/>
                </a:solidFill>
              </a:rPr>
              <a:t>gebruikt</a:t>
            </a:r>
            <a:r>
              <a:rPr lang="en-US" sz="4400" dirty="0">
                <a:solidFill>
                  <a:schemeClr val="bg1"/>
                </a:solidFill>
              </a:rPr>
              <a:t> double team.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4.07407E-6 C -0.00452 0.0007 -0.01806 0.00209 -0.01354 0.00209 C 0.0059 0.00209 0.04062 -0.00254 0.00312 0.00209 C 0.04062 0.00625 0.0059 0.00209 -0.01354 0.00209 C -0.01511 0.00209 -0.01059 0.00348 -0.00903 0.00394 C -0.00209 0.00556 0.00503 0.00672 0.01215 0.00811 C 0.01944 0.01158 0.02604 0.00857 0.03333 0.00602 C -0.01806 0.00162 -0.02917 0.0044 2.5E-6 -4.07407E-6 Z " pathEditMode="relative" ptsTypes="ffffffff">
                                      <p:cBhvr>
                                        <p:cTn id="6" dur="500" fill="hold"/>
                                        <p:tgtEl>
                                          <p:spTgt spid="2549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 descr="http://fc05.deviantart.net/fs71/f/2013/098/e/7/pokemon_x_y_battle_scene_by_jenske05-d5ynr9c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5440682"/>
          </a:xfrm>
          <a:prstGeom prst="rect">
            <a:avLst/>
          </a:prstGeom>
          <a:noFill/>
        </p:spPr>
      </p:pic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800600" y="3429000"/>
            <a:ext cx="4488366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6858000" y="4114800"/>
            <a:ext cx="1905000" cy="1524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858000" y="4114800"/>
            <a:ext cx="1905000" cy="1524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-304800" y="990600"/>
            <a:ext cx="4419600" cy="1486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2"/>
          <p:cNvSpPr txBox="1"/>
          <p:nvPr/>
        </p:nvSpPr>
        <p:spPr>
          <a:xfrm>
            <a:off x="152400" y="1295400"/>
            <a:ext cx="2667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Gigantische</a:t>
            </a:r>
            <a:r>
              <a:rPr lang="en-US" sz="2000" dirty="0"/>
              <a:t> </a:t>
            </a:r>
            <a:r>
              <a:rPr lang="en-US" sz="2000" dirty="0" err="1"/>
              <a:t>Rattenvlo</a:t>
            </a:r>
            <a:endParaRPr lang="en-US" sz="2000" dirty="0"/>
          </a:p>
        </p:txBody>
      </p:sp>
      <p:sp>
        <p:nvSpPr>
          <p:cNvPr id="14" name="TextBox 13"/>
          <p:cNvSpPr txBox="1"/>
          <p:nvPr/>
        </p:nvSpPr>
        <p:spPr>
          <a:xfrm>
            <a:off x="3048000" y="1295400"/>
            <a:ext cx="76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99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524000" y="1828800"/>
            <a:ext cx="1905000" cy="1524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524000" y="1828800"/>
            <a:ext cx="1905000" cy="1524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4" descr="Gerelateerde afbeelding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9406" r="21341"/>
          <a:stretch>
            <a:fillRect/>
          </a:stretch>
        </p:blipFill>
        <p:spPr bwMode="auto">
          <a:xfrm rot="20802523">
            <a:off x="4788024" y="0"/>
            <a:ext cx="5235828" cy="3168352"/>
          </a:xfrm>
          <a:prstGeom prst="rect">
            <a:avLst/>
          </a:prstGeom>
          <a:noFill/>
        </p:spPr>
      </p:pic>
      <p:sp>
        <p:nvSpPr>
          <p:cNvPr id="19" name="Rectangle 18"/>
          <p:cNvSpPr/>
          <p:nvPr/>
        </p:nvSpPr>
        <p:spPr>
          <a:xfrm>
            <a:off x="6858000" y="4114800"/>
            <a:ext cx="1905000" cy="1524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6858000" y="4114800"/>
            <a:ext cx="1905000" cy="1524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5562600" y="3581400"/>
            <a:ext cx="2667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Aromatisse</a:t>
            </a:r>
            <a:endParaRPr lang="en-US" sz="2400" dirty="0"/>
          </a:p>
        </p:txBody>
      </p:sp>
      <p:sp>
        <p:nvSpPr>
          <p:cNvPr id="22" name="TextBox 21"/>
          <p:cNvSpPr txBox="1"/>
          <p:nvPr/>
        </p:nvSpPr>
        <p:spPr>
          <a:xfrm>
            <a:off x="8534400" y="3657600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50</a:t>
            </a:r>
          </a:p>
        </p:txBody>
      </p:sp>
      <p:sp>
        <p:nvSpPr>
          <p:cNvPr id="23" name="Rectangle 22">
            <a:hlinkClick r:id="" action="ppaction://hlinkshowjump?jump=nextslide"/>
          </p:cNvPr>
          <p:cNvSpPr/>
          <p:nvPr/>
        </p:nvSpPr>
        <p:spPr>
          <a:xfrm>
            <a:off x="7164288" y="188640"/>
            <a:ext cx="1728192" cy="6480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800" dirty="0"/>
              <a:t>Volgende</a:t>
            </a:r>
          </a:p>
        </p:txBody>
      </p:sp>
      <p:pic>
        <p:nvPicPr>
          <p:cNvPr id="254978" name="Picture 2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331640" y="2636912"/>
            <a:ext cx="2823391" cy="3408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0" y="5029200"/>
            <a:ext cx="9144000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304800" y="5257800"/>
            <a:ext cx="83058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err="1">
                <a:solidFill>
                  <a:schemeClr val="bg1"/>
                </a:solidFill>
              </a:rPr>
              <a:t>Aromatisse</a:t>
            </a:r>
            <a:r>
              <a:rPr lang="en-US" sz="4400" dirty="0">
                <a:solidFill>
                  <a:schemeClr val="bg1"/>
                </a:solidFill>
              </a:rPr>
              <a:t> </a:t>
            </a:r>
            <a:r>
              <a:rPr lang="en-US" sz="4400" dirty="0" err="1">
                <a:solidFill>
                  <a:schemeClr val="bg1"/>
                </a:solidFill>
              </a:rPr>
              <a:t>kan</a:t>
            </a:r>
            <a:r>
              <a:rPr lang="en-US" sz="4400" dirty="0">
                <a:solidFill>
                  <a:schemeClr val="bg1"/>
                </a:solidFill>
              </a:rPr>
              <a:t> </a:t>
            </a:r>
            <a:r>
              <a:rPr lang="en-US" sz="4400" dirty="0" err="1">
                <a:solidFill>
                  <a:schemeClr val="bg1"/>
                </a:solidFill>
              </a:rPr>
              <a:t>aanvallen</a:t>
            </a:r>
            <a:r>
              <a:rPr lang="en-US" sz="4400" dirty="0">
                <a:solidFill>
                  <a:schemeClr val="bg1"/>
                </a:solidFill>
              </a:rPr>
              <a:t> </a:t>
            </a:r>
            <a:r>
              <a:rPr lang="en-US" sz="4400" dirty="0" err="1">
                <a:solidFill>
                  <a:schemeClr val="bg1"/>
                </a:solidFill>
              </a:rPr>
              <a:t>beter</a:t>
            </a:r>
            <a:r>
              <a:rPr lang="en-US" sz="4400" dirty="0">
                <a:solidFill>
                  <a:schemeClr val="bg1"/>
                </a:solidFill>
              </a:rPr>
              <a:t> </a:t>
            </a:r>
            <a:r>
              <a:rPr lang="en-US" sz="4400" dirty="0" err="1">
                <a:solidFill>
                  <a:schemeClr val="bg1"/>
                </a:solidFill>
              </a:rPr>
              <a:t>ontwijken</a:t>
            </a:r>
            <a:r>
              <a:rPr lang="en-US" sz="4400" dirty="0">
                <a:solidFill>
                  <a:schemeClr val="bg1"/>
                </a:solidFill>
              </a:rPr>
              <a:t>. </a:t>
            </a:r>
          </a:p>
        </p:txBody>
      </p:sp>
    </p:spTree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 descr="http://fc05.deviantart.net/fs71/f/2013/098/e/7/pokemon_x_y_battle_scene_by_jenske05-d5ynr9c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5440682"/>
          </a:xfrm>
          <a:prstGeom prst="rect">
            <a:avLst/>
          </a:prstGeom>
          <a:noFill/>
        </p:spPr>
      </p:pic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800600" y="3429000"/>
            <a:ext cx="4488366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6858000" y="4114800"/>
            <a:ext cx="1905000" cy="1524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858000" y="4114800"/>
            <a:ext cx="1905000" cy="1524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-304800" y="990600"/>
            <a:ext cx="4419600" cy="1486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2"/>
          <p:cNvSpPr txBox="1"/>
          <p:nvPr/>
        </p:nvSpPr>
        <p:spPr>
          <a:xfrm>
            <a:off x="152400" y="1295400"/>
            <a:ext cx="2667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Gigantische</a:t>
            </a:r>
            <a:r>
              <a:rPr lang="en-US" sz="2000" dirty="0"/>
              <a:t> </a:t>
            </a:r>
            <a:r>
              <a:rPr lang="en-US" sz="2000" dirty="0" err="1"/>
              <a:t>Rattenvlo</a:t>
            </a:r>
            <a:endParaRPr lang="en-US" sz="2000" dirty="0"/>
          </a:p>
        </p:txBody>
      </p:sp>
      <p:sp>
        <p:nvSpPr>
          <p:cNvPr id="14" name="TextBox 13"/>
          <p:cNvSpPr txBox="1"/>
          <p:nvPr/>
        </p:nvSpPr>
        <p:spPr>
          <a:xfrm>
            <a:off x="3048000" y="1295400"/>
            <a:ext cx="76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99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524000" y="1828800"/>
            <a:ext cx="1905000" cy="1524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524000" y="1828800"/>
            <a:ext cx="1905000" cy="1524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4" descr="Gerelateerde afbeelding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9406" r="21341"/>
          <a:stretch>
            <a:fillRect/>
          </a:stretch>
        </p:blipFill>
        <p:spPr bwMode="auto">
          <a:xfrm rot="20802523">
            <a:off x="4788024" y="0"/>
            <a:ext cx="5235828" cy="3168352"/>
          </a:xfrm>
          <a:prstGeom prst="rect">
            <a:avLst/>
          </a:prstGeom>
          <a:noFill/>
        </p:spPr>
      </p:pic>
      <p:sp>
        <p:nvSpPr>
          <p:cNvPr id="19" name="Rectangle 18"/>
          <p:cNvSpPr/>
          <p:nvPr/>
        </p:nvSpPr>
        <p:spPr>
          <a:xfrm>
            <a:off x="6858000" y="4114800"/>
            <a:ext cx="1905000" cy="1524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6858000" y="4114800"/>
            <a:ext cx="1905000" cy="1524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5562600" y="3581400"/>
            <a:ext cx="2667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Aromatisse</a:t>
            </a:r>
            <a:endParaRPr lang="en-US" sz="2400" dirty="0"/>
          </a:p>
        </p:txBody>
      </p:sp>
      <p:sp>
        <p:nvSpPr>
          <p:cNvPr id="22" name="TextBox 21"/>
          <p:cNvSpPr txBox="1"/>
          <p:nvPr/>
        </p:nvSpPr>
        <p:spPr>
          <a:xfrm>
            <a:off x="8534400" y="3657600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50</a:t>
            </a:r>
          </a:p>
        </p:txBody>
      </p:sp>
      <p:sp>
        <p:nvSpPr>
          <p:cNvPr id="23" name="Rectangle 22">
            <a:hlinkClick r:id="" action="ppaction://hlinkshowjump?jump=nextslide"/>
          </p:cNvPr>
          <p:cNvSpPr/>
          <p:nvPr/>
        </p:nvSpPr>
        <p:spPr>
          <a:xfrm>
            <a:off x="7164288" y="188640"/>
            <a:ext cx="1728192" cy="6480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800" dirty="0"/>
              <a:t>Volgende</a:t>
            </a:r>
          </a:p>
        </p:txBody>
      </p:sp>
      <p:pic>
        <p:nvPicPr>
          <p:cNvPr id="254978" name="Picture 2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331640" y="2636912"/>
            <a:ext cx="2823391" cy="3408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0" y="5029200"/>
            <a:ext cx="9144000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304800" y="5257800"/>
            <a:ext cx="83058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De </a:t>
            </a:r>
            <a:r>
              <a:rPr lang="en-US" sz="4400" dirty="0" err="1">
                <a:solidFill>
                  <a:schemeClr val="bg1"/>
                </a:solidFill>
              </a:rPr>
              <a:t>gigantische</a:t>
            </a:r>
            <a:r>
              <a:rPr lang="en-US" sz="4400" dirty="0">
                <a:solidFill>
                  <a:schemeClr val="bg1"/>
                </a:solidFill>
              </a:rPr>
              <a:t> </a:t>
            </a:r>
            <a:r>
              <a:rPr lang="en-US" sz="4400" dirty="0" err="1">
                <a:solidFill>
                  <a:schemeClr val="bg1"/>
                </a:solidFill>
              </a:rPr>
              <a:t>rattenvlo</a:t>
            </a:r>
            <a:r>
              <a:rPr lang="en-US" sz="4400" dirty="0">
                <a:solidFill>
                  <a:schemeClr val="bg1"/>
                </a:solidFill>
              </a:rPr>
              <a:t> </a:t>
            </a:r>
            <a:r>
              <a:rPr lang="en-US" sz="4400" dirty="0" err="1">
                <a:solidFill>
                  <a:schemeClr val="bg1"/>
                </a:solidFill>
              </a:rPr>
              <a:t>gebruikt</a:t>
            </a:r>
            <a:r>
              <a:rPr lang="en-US" sz="4400" dirty="0">
                <a:solidFill>
                  <a:schemeClr val="bg1"/>
                </a:solidFill>
              </a:rPr>
              <a:t> beet.</a:t>
            </a:r>
          </a:p>
        </p:txBody>
      </p:sp>
    </p:spTree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 descr="http://fc05.deviantart.net/fs71/f/2013/098/e/7/pokemon_x_y_battle_scene_by_jenske05-d5ynr9c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5440682"/>
          </a:xfrm>
          <a:prstGeom prst="rect">
            <a:avLst/>
          </a:prstGeom>
          <a:noFill/>
        </p:spPr>
      </p:pic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800600" y="3429000"/>
            <a:ext cx="4488366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6858000" y="4114800"/>
            <a:ext cx="1905000" cy="1524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858000" y="4114800"/>
            <a:ext cx="1905000" cy="1524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-304800" y="990600"/>
            <a:ext cx="4419600" cy="1486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2"/>
          <p:cNvSpPr txBox="1"/>
          <p:nvPr/>
        </p:nvSpPr>
        <p:spPr>
          <a:xfrm>
            <a:off x="152400" y="1295400"/>
            <a:ext cx="2667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Gigantische</a:t>
            </a:r>
            <a:r>
              <a:rPr lang="en-US" sz="2000" dirty="0"/>
              <a:t> </a:t>
            </a:r>
            <a:r>
              <a:rPr lang="en-US" sz="2000" dirty="0" err="1"/>
              <a:t>Rattenvlo</a:t>
            </a:r>
            <a:endParaRPr lang="en-US" sz="2000" dirty="0"/>
          </a:p>
        </p:txBody>
      </p:sp>
      <p:sp>
        <p:nvSpPr>
          <p:cNvPr id="14" name="TextBox 13"/>
          <p:cNvSpPr txBox="1"/>
          <p:nvPr/>
        </p:nvSpPr>
        <p:spPr>
          <a:xfrm>
            <a:off x="3048000" y="1295400"/>
            <a:ext cx="76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99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524000" y="1828800"/>
            <a:ext cx="1905000" cy="1524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524000" y="1828800"/>
            <a:ext cx="1905000" cy="1524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4" descr="Gerelateerde afbeelding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9406" r="21341"/>
          <a:stretch>
            <a:fillRect/>
          </a:stretch>
        </p:blipFill>
        <p:spPr bwMode="auto">
          <a:xfrm rot="20802523">
            <a:off x="4788024" y="0"/>
            <a:ext cx="5235828" cy="3168352"/>
          </a:xfrm>
          <a:prstGeom prst="rect">
            <a:avLst/>
          </a:prstGeom>
          <a:noFill/>
        </p:spPr>
      </p:pic>
      <p:sp>
        <p:nvSpPr>
          <p:cNvPr id="19" name="Rectangle 18"/>
          <p:cNvSpPr/>
          <p:nvPr/>
        </p:nvSpPr>
        <p:spPr>
          <a:xfrm>
            <a:off x="6858000" y="4114800"/>
            <a:ext cx="1905000" cy="1524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6858000" y="4114800"/>
            <a:ext cx="1905000" cy="1524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5562600" y="3581400"/>
            <a:ext cx="2667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Aromatisse</a:t>
            </a:r>
            <a:endParaRPr lang="en-US" sz="2400" dirty="0"/>
          </a:p>
        </p:txBody>
      </p:sp>
      <p:sp>
        <p:nvSpPr>
          <p:cNvPr id="22" name="TextBox 21"/>
          <p:cNvSpPr txBox="1"/>
          <p:nvPr/>
        </p:nvSpPr>
        <p:spPr>
          <a:xfrm>
            <a:off x="8534400" y="3657600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50</a:t>
            </a:r>
          </a:p>
        </p:txBody>
      </p:sp>
      <p:sp>
        <p:nvSpPr>
          <p:cNvPr id="23" name="Rectangle 22">
            <a:hlinkClick r:id="rId6" action="ppaction://hlinksldjump"/>
          </p:cNvPr>
          <p:cNvSpPr/>
          <p:nvPr/>
        </p:nvSpPr>
        <p:spPr>
          <a:xfrm>
            <a:off x="7164288" y="188640"/>
            <a:ext cx="1728192" cy="6480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800" dirty="0"/>
              <a:t>Volgende</a:t>
            </a:r>
          </a:p>
        </p:txBody>
      </p:sp>
      <p:pic>
        <p:nvPicPr>
          <p:cNvPr id="254978" name="Picture 2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331640" y="2636912"/>
            <a:ext cx="2823391" cy="3408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0" y="5029200"/>
            <a:ext cx="9144000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304800" y="5257800"/>
            <a:ext cx="8305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err="1">
                <a:solidFill>
                  <a:schemeClr val="bg1"/>
                </a:solidFill>
              </a:rPr>
              <a:t>Aromatisse</a:t>
            </a:r>
            <a:r>
              <a:rPr lang="en-US" sz="4400" dirty="0">
                <a:solidFill>
                  <a:schemeClr val="bg1"/>
                </a:solidFill>
              </a:rPr>
              <a:t> </a:t>
            </a:r>
            <a:r>
              <a:rPr lang="en-US" sz="4400" dirty="0" err="1">
                <a:solidFill>
                  <a:schemeClr val="bg1"/>
                </a:solidFill>
              </a:rPr>
              <a:t>vermeed</a:t>
            </a:r>
            <a:r>
              <a:rPr lang="en-US" sz="4400" dirty="0">
                <a:solidFill>
                  <a:schemeClr val="bg1"/>
                </a:solidFill>
              </a:rPr>
              <a:t> de </a:t>
            </a:r>
            <a:r>
              <a:rPr lang="en-US" sz="4400" dirty="0" err="1">
                <a:solidFill>
                  <a:schemeClr val="bg1"/>
                </a:solidFill>
              </a:rPr>
              <a:t>aanval</a:t>
            </a:r>
            <a:r>
              <a:rPr lang="en-US" sz="4400" dirty="0">
                <a:solidFill>
                  <a:schemeClr val="bg1"/>
                </a:solidFill>
              </a:rPr>
              <a:t>.</a:t>
            </a:r>
          </a:p>
        </p:txBody>
      </p:sp>
    </p:spTree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 descr="http://fc05.deviantart.net/fs71/f/2013/098/e/7/pokemon_x_y_battle_scene_by_jenske05-d5ynr9c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5440682"/>
          </a:xfrm>
          <a:prstGeom prst="rect">
            <a:avLst/>
          </a:prstGeom>
          <a:noFill/>
        </p:spPr>
      </p:pic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800600" y="3429000"/>
            <a:ext cx="4488366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6858000" y="4114800"/>
            <a:ext cx="1905000" cy="1524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858000" y="4114800"/>
            <a:ext cx="1905000" cy="1524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-304800" y="990600"/>
            <a:ext cx="4419600" cy="1486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2"/>
          <p:cNvSpPr txBox="1"/>
          <p:nvPr/>
        </p:nvSpPr>
        <p:spPr>
          <a:xfrm>
            <a:off x="152400" y="1295400"/>
            <a:ext cx="2667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Gigantische</a:t>
            </a:r>
            <a:r>
              <a:rPr lang="en-US" sz="2000" dirty="0"/>
              <a:t> </a:t>
            </a:r>
            <a:r>
              <a:rPr lang="en-US" sz="2000" dirty="0" err="1"/>
              <a:t>Rattenvlo</a:t>
            </a:r>
            <a:endParaRPr lang="en-US" sz="2000" dirty="0"/>
          </a:p>
        </p:txBody>
      </p:sp>
      <p:sp>
        <p:nvSpPr>
          <p:cNvPr id="14" name="TextBox 13"/>
          <p:cNvSpPr txBox="1"/>
          <p:nvPr/>
        </p:nvSpPr>
        <p:spPr>
          <a:xfrm>
            <a:off x="3048000" y="1295400"/>
            <a:ext cx="76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99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524000" y="1828800"/>
            <a:ext cx="1905000" cy="1524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524000" y="1828800"/>
            <a:ext cx="1905000" cy="1524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4" descr="Gerelateerde afbeelding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9406" r="21341"/>
          <a:stretch>
            <a:fillRect/>
          </a:stretch>
        </p:blipFill>
        <p:spPr bwMode="auto">
          <a:xfrm rot="20802523">
            <a:off x="4788024" y="0"/>
            <a:ext cx="5235828" cy="3168352"/>
          </a:xfrm>
          <a:prstGeom prst="rect">
            <a:avLst/>
          </a:prstGeom>
          <a:noFill/>
        </p:spPr>
      </p:pic>
      <p:sp>
        <p:nvSpPr>
          <p:cNvPr id="19" name="Rectangle 18"/>
          <p:cNvSpPr/>
          <p:nvPr/>
        </p:nvSpPr>
        <p:spPr>
          <a:xfrm>
            <a:off x="6858000" y="4114800"/>
            <a:ext cx="1905000" cy="1524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6858000" y="4114800"/>
            <a:ext cx="1905000" cy="1524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5562600" y="3581400"/>
            <a:ext cx="2667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Aromatisse</a:t>
            </a:r>
            <a:endParaRPr lang="en-US" sz="2400" dirty="0"/>
          </a:p>
        </p:txBody>
      </p:sp>
      <p:sp>
        <p:nvSpPr>
          <p:cNvPr id="22" name="TextBox 21"/>
          <p:cNvSpPr txBox="1"/>
          <p:nvPr/>
        </p:nvSpPr>
        <p:spPr>
          <a:xfrm>
            <a:off x="8534400" y="3657600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50</a:t>
            </a:r>
          </a:p>
        </p:txBody>
      </p:sp>
      <p:pic>
        <p:nvPicPr>
          <p:cNvPr id="254978" name="Picture 2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331640" y="2636912"/>
            <a:ext cx="2823391" cy="3408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0" y="5029200"/>
            <a:ext cx="9144000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304800" y="5257800"/>
            <a:ext cx="8305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err="1">
                <a:solidFill>
                  <a:schemeClr val="bg1"/>
                </a:solidFill>
              </a:rPr>
              <a:t>Aromatisse</a:t>
            </a:r>
            <a:r>
              <a:rPr lang="en-US" sz="4400" dirty="0">
                <a:solidFill>
                  <a:schemeClr val="bg1"/>
                </a:solidFill>
              </a:rPr>
              <a:t> </a:t>
            </a:r>
            <a:r>
              <a:rPr lang="en-US" sz="4400" dirty="0" err="1">
                <a:solidFill>
                  <a:schemeClr val="bg1"/>
                </a:solidFill>
              </a:rPr>
              <a:t>gebruikt</a:t>
            </a:r>
            <a:r>
              <a:rPr lang="en-US" sz="4400" dirty="0">
                <a:solidFill>
                  <a:schemeClr val="bg1"/>
                </a:solidFill>
              </a:rPr>
              <a:t> </a:t>
            </a:r>
            <a:r>
              <a:rPr lang="en-US" sz="4400" dirty="0" err="1">
                <a:solidFill>
                  <a:schemeClr val="bg1"/>
                </a:solidFill>
              </a:rPr>
              <a:t>flitskanon</a:t>
            </a:r>
            <a:r>
              <a:rPr lang="en-US" sz="4400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24" name="Picture 2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211960" y="2492896"/>
            <a:ext cx="872129" cy="838200"/>
          </a:xfrm>
          <a:prstGeom prst="ellipse">
            <a:avLst/>
          </a:prstGeom>
          <a:ln>
            <a:noFill/>
          </a:ln>
          <a:effectLst>
            <a:softEdge rad="127000"/>
          </a:effectLst>
        </p:spPr>
      </p:pic>
      <p:sp>
        <p:nvSpPr>
          <p:cNvPr id="25" name="Rectangle 24">
            <a:hlinkClick r:id="" action="ppaction://hlinkshowjump?jump=nextslide"/>
          </p:cNvPr>
          <p:cNvSpPr/>
          <p:nvPr/>
        </p:nvSpPr>
        <p:spPr>
          <a:xfrm>
            <a:off x="7164288" y="188640"/>
            <a:ext cx="1728192" cy="6480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800" dirty="0"/>
              <a:t>Volgende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8" dur="2000" fill="hold"/>
                                        <p:tgtEl>
                                          <p:spTgt spid="24"/>
                                        </p:tgtEl>
                                      </p:cBhvr>
                                      <p:by x="9000000" y="90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0"/>
                            </p:stCondLst>
                            <p:childTnLst>
                              <p:par>
                                <p:cTn id="10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3" dur="2000" fill="hold"/>
                                        <p:tgtEl>
                                          <p:spTgt spid="24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 descr="Afbeeldingsresultaat voor car inside"/>
          <p:cNvPicPr>
            <a:picLocks noChangeAspect="1" noChangeArrowheads="1"/>
          </p:cNvPicPr>
          <p:nvPr/>
        </p:nvPicPr>
        <p:blipFill>
          <a:blip r:embed="rId2" cstate="print">
            <a:lum/>
          </a:blip>
          <a:srcRect l="21296" t="20475" r="21029" b="37001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pic>
        <p:nvPicPr>
          <p:cNvPr id="31747" name="Picture 3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220072" y="1412776"/>
            <a:ext cx="4162425" cy="916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flipH="1">
            <a:off x="-252536" y="1484784"/>
            <a:ext cx="4162425" cy="916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 descr="http://fc05.deviantart.net/fs71/f/2010/033/0/b/rainbow_textbox_by_sexy_colours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-1044624" y="4365104"/>
            <a:ext cx="11379200" cy="2133600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1043608" y="4797152"/>
            <a:ext cx="7200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Linker Man: </a:t>
            </a:r>
            <a:r>
              <a:rPr lang="en-US" sz="2400" dirty="0" err="1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Hij</a:t>
            </a:r>
            <a:r>
              <a:rPr lang="en-US" sz="2400" dirty="0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 </a:t>
            </a:r>
            <a:r>
              <a:rPr lang="en-US" sz="2400" dirty="0" err="1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heeft</a:t>
            </a:r>
            <a:r>
              <a:rPr lang="en-US" sz="2400" dirty="0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 </a:t>
            </a:r>
            <a:r>
              <a:rPr lang="en-US" sz="2400" dirty="0" err="1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een</a:t>
            </a:r>
            <a:r>
              <a:rPr lang="en-US" sz="2400" dirty="0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 </a:t>
            </a:r>
            <a:r>
              <a:rPr lang="en-US" sz="2400" dirty="0" err="1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ontzichtbare</a:t>
            </a:r>
            <a:r>
              <a:rPr lang="en-US" sz="2400" dirty="0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 armband op </a:t>
            </a:r>
            <a:r>
              <a:rPr lang="en-US" sz="2400" dirty="0" err="1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uw</a:t>
            </a:r>
            <a:r>
              <a:rPr lang="en-US" sz="2400" dirty="0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 arm </a:t>
            </a:r>
            <a:r>
              <a:rPr lang="en-US" sz="2400" dirty="0" err="1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geplaats</a:t>
            </a:r>
            <a:r>
              <a:rPr lang="en-US" sz="2400" dirty="0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 die </a:t>
            </a:r>
            <a:r>
              <a:rPr lang="en-US" sz="2400" dirty="0" err="1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explodeert</a:t>
            </a:r>
            <a:r>
              <a:rPr lang="en-US" sz="2400" dirty="0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 </a:t>
            </a:r>
            <a:r>
              <a:rPr lang="en-US" sz="2400" dirty="0" err="1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wanneer</a:t>
            </a:r>
            <a:r>
              <a:rPr lang="en-US" sz="2400" dirty="0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 </a:t>
            </a:r>
            <a:r>
              <a:rPr lang="en-US" sz="2400" dirty="0" err="1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hij</a:t>
            </a:r>
            <a:r>
              <a:rPr lang="en-US" sz="2400" dirty="0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 </a:t>
            </a:r>
            <a:r>
              <a:rPr lang="en-US" sz="2400" dirty="0" err="1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denkt</a:t>
            </a:r>
            <a:r>
              <a:rPr lang="en-US" sz="2400" dirty="0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 </a:t>
            </a:r>
            <a:r>
              <a:rPr lang="en-US" sz="2400" dirty="0" err="1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dat</a:t>
            </a:r>
            <a:r>
              <a:rPr lang="en-US" sz="2400" dirty="0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 u </a:t>
            </a:r>
            <a:r>
              <a:rPr lang="en-US" sz="2400" dirty="0" err="1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een</a:t>
            </a:r>
            <a:r>
              <a:rPr lang="en-US" sz="2400" dirty="0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 </a:t>
            </a:r>
            <a:r>
              <a:rPr lang="en-US" sz="2400" dirty="0" err="1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fout</a:t>
            </a:r>
            <a:r>
              <a:rPr lang="en-US" sz="2400" dirty="0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 </a:t>
            </a:r>
            <a:r>
              <a:rPr lang="en-US" sz="2400" dirty="0" err="1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gaat</a:t>
            </a:r>
            <a:r>
              <a:rPr lang="en-US" sz="2400" dirty="0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 </a:t>
            </a:r>
            <a:r>
              <a:rPr lang="en-US" sz="2400" dirty="0" err="1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maken</a:t>
            </a:r>
            <a:r>
              <a:rPr lang="en-US" sz="2400" dirty="0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.</a:t>
            </a:r>
          </a:p>
        </p:txBody>
      </p:sp>
      <p:sp>
        <p:nvSpPr>
          <p:cNvPr id="7" name="Rectangle 6">
            <a:hlinkClick r:id="" action="ppaction://hlinkshowjump?jump=nextslide"/>
          </p:cNvPr>
          <p:cNvSpPr/>
          <p:nvPr/>
        </p:nvSpPr>
        <p:spPr>
          <a:xfrm>
            <a:off x="7164288" y="188640"/>
            <a:ext cx="1728192" cy="6480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800" dirty="0"/>
              <a:t>Volgende</a:t>
            </a:r>
          </a:p>
        </p:txBody>
      </p:sp>
    </p:spTree>
  </p:cSld>
  <p:clrMapOvr>
    <a:masterClrMapping/>
  </p:clrMapOvr>
  <p:transition advClick="0"/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 descr="http://fc05.deviantart.net/fs71/f/2013/098/e/7/pokemon_x_y_battle_scene_by_jenske05-d5ynr9c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5440682"/>
          </a:xfrm>
          <a:prstGeom prst="rect">
            <a:avLst/>
          </a:prstGeom>
          <a:noFill/>
        </p:spPr>
      </p:pic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800600" y="3429000"/>
            <a:ext cx="4488366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6858000" y="4114800"/>
            <a:ext cx="1905000" cy="1524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858000" y="4114800"/>
            <a:ext cx="1905000" cy="1524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-304800" y="990600"/>
            <a:ext cx="4419600" cy="1486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2"/>
          <p:cNvSpPr txBox="1"/>
          <p:nvPr/>
        </p:nvSpPr>
        <p:spPr>
          <a:xfrm>
            <a:off x="152400" y="1295400"/>
            <a:ext cx="2667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Gigantische</a:t>
            </a:r>
            <a:r>
              <a:rPr lang="en-US" sz="2000" dirty="0"/>
              <a:t> </a:t>
            </a:r>
            <a:r>
              <a:rPr lang="en-US" sz="2000" dirty="0" err="1"/>
              <a:t>Rattenvlo</a:t>
            </a:r>
            <a:endParaRPr lang="en-US" sz="2000" dirty="0"/>
          </a:p>
        </p:txBody>
      </p:sp>
      <p:sp>
        <p:nvSpPr>
          <p:cNvPr id="14" name="TextBox 13"/>
          <p:cNvSpPr txBox="1"/>
          <p:nvPr/>
        </p:nvSpPr>
        <p:spPr>
          <a:xfrm>
            <a:off x="3048000" y="1295400"/>
            <a:ext cx="76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99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524000" y="1828800"/>
            <a:ext cx="1905000" cy="1524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4" descr="Gerelateerde afbeelding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9406" r="21341"/>
          <a:stretch>
            <a:fillRect/>
          </a:stretch>
        </p:blipFill>
        <p:spPr bwMode="auto">
          <a:xfrm rot="20802523">
            <a:off x="4788024" y="0"/>
            <a:ext cx="5235828" cy="3168352"/>
          </a:xfrm>
          <a:prstGeom prst="rect">
            <a:avLst/>
          </a:prstGeom>
          <a:noFill/>
        </p:spPr>
      </p:pic>
      <p:sp>
        <p:nvSpPr>
          <p:cNvPr id="19" name="Rectangle 18"/>
          <p:cNvSpPr/>
          <p:nvPr/>
        </p:nvSpPr>
        <p:spPr>
          <a:xfrm>
            <a:off x="6858000" y="4114800"/>
            <a:ext cx="1905000" cy="1524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6858000" y="4114800"/>
            <a:ext cx="1905000" cy="1524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5562600" y="3581400"/>
            <a:ext cx="2667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Aromatisse</a:t>
            </a:r>
            <a:endParaRPr lang="en-US" sz="2400" dirty="0"/>
          </a:p>
        </p:txBody>
      </p:sp>
      <p:sp>
        <p:nvSpPr>
          <p:cNvPr id="22" name="TextBox 21"/>
          <p:cNvSpPr txBox="1"/>
          <p:nvPr/>
        </p:nvSpPr>
        <p:spPr>
          <a:xfrm>
            <a:off x="8534400" y="3657600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50</a:t>
            </a:r>
          </a:p>
        </p:txBody>
      </p:sp>
      <p:pic>
        <p:nvPicPr>
          <p:cNvPr id="254978" name="Picture 2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331640" y="2636912"/>
            <a:ext cx="2823391" cy="3408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0" y="5029200"/>
            <a:ext cx="9144000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304800" y="5257800"/>
            <a:ext cx="8305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De </a:t>
            </a:r>
            <a:r>
              <a:rPr lang="en-US" sz="4400" dirty="0" err="1">
                <a:solidFill>
                  <a:schemeClr val="bg1"/>
                </a:solidFill>
              </a:rPr>
              <a:t>Gigantische</a:t>
            </a:r>
            <a:r>
              <a:rPr lang="en-US" sz="4400" dirty="0">
                <a:solidFill>
                  <a:schemeClr val="bg1"/>
                </a:solidFill>
              </a:rPr>
              <a:t> </a:t>
            </a:r>
            <a:r>
              <a:rPr lang="en-US" sz="4400" dirty="0" err="1">
                <a:solidFill>
                  <a:schemeClr val="bg1"/>
                </a:solidFill>
              </a:rPr>
              <a:t>Rattenvlo</a:t>
            </a:r>
            <a:r>
              <a:rPr lang="en-US" sz="4400" dirty="0">
                <a:solidFill>
                  <a:schemeClr val="bg1"/>
                </a:solidFill>
              </a:rPr>
              <a:t> </a:t>
            </a:r>
            <a:r>
              <a:rPr lang="en-US" sz="4400" dirty="0" err="1">
                <a:solidFill>
                  <a:schemeClr val="bg1"/>
                </a:solidFill>
              </a:rPr>
              <a:t>viel</a:t>
            </a:r>
            <a:r>
              <a:rPr lang="en-US" sz="4400" dirty="0">
                <a:solidFill>
                  <a:schemeClr val="bg1"/>
                </a:solidFill>
              </a:rPr>
              <a:t> </a:t>
            </a:r>
            <a:r>
              <a:rPr lang="en-US" sz="4400" dirty="0" err="1">
                <a:solidFill>
                  <a:schemeClr val="bg1"/>
                </a:solidFill>
              </a:rPr>
              <a:t>flauw</a:t>
            </a:r>
            <a:r>
              <a:rPr lang="en-US" sz="44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24" name="Rectangle 23">
            <a:hlinkClick r:id="" action="ppaction://hlinkshowjump?jump=nextslide"/>
          </p:cNvPr>
          <p:cNvSpPr/>
          <p:nvPr/>
        </p:nvSpPr>
        <p:spPr>
          <a:xfrm>
            <a:off x="7164288" y="188640"/>
            <a:ext cx="1728192" cy="6480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800" dirty="0"/>
              <a:t>Volgende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800" accel="100000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800" accel="100000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-9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" decel="100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" decel="100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accel="100000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+0.4+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800" accel="100000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0.4-0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 descr="http://fc05.deviantart.net/fs71/f/2013/098/e/7/pokemon_x_y_battle_scene_by_jenske05-d5ynr9c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5440682"/>
          </a:xfrm>
          <a:prstGeom prst="rect">
            <a:avLst/>
          </a:prstGeom>
          <a:noFill/>
        </p:spPr>
      </p:pic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800600" y="3429000"/>
            <a:ext cx="4488366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6858000" y="4114800"/>
            <a:ext cx="1905000" cy="1524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858000" y="4114800"/>
            <a:ext cx="1905000" cy="1524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-304800" y="990600"/>
            <a:ext cx="4419600" cy="1486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2"/>
          <p:cNvSpPr txBox="1"/>
          <p:nvPr/>
        </p:nvSpPr>
        <p:spPr>
          <a:xfrm>
            <a:off x="152400" y="1295400"/>
            <a:ext cx="2667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Gigantische</a:t>
            </a:r>
            <a:r>
              <a:rPr lang="en-US" sz="2000" dirty="0"/>
              <a:t> </a:t>
            </a:r>
            <a:r>
              <a:rPr lang="en-US" sz="2000" dirty="0" err="1"/>
              <a:t>Rattenvlo</a:t>
            </a:r>
            <a:endParaRPr lang="en-US" sz="2000" dirty="0"/>
          </a:p>
        </p:txBody>
      </p:sp>
      <p:sp>
        <p:nvSpPr>
          <p:cNvPr id="14" name="TextBox 13"/>
          <p:cNvSpPr txBox="1"/>
          <p:nvPr/>
        </p:nvSpPr>
        <p:spPr>
          <a:xfrm>
            <a:off x="3048000" y="1295400"/>
            <a:ext cx="76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99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524000" y="1828800"/>
            <a:ext cx="1905000" cy="1524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6858000" y="4114800"/>
            <a:ext cx="1905000" cy="1524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6858000" y="4114800"/>
            <a:ext cx="1905000" cy="1524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5562600" y="3581400"/>
            <a:ext cx="2667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Aromatisse</a:t>
            </a:r>
            <a:endParaRPr lang="en-US" sz="2400" dirty="0"/>
          </a:p>
        </p:txBody>
      </p:sp>
      <p:sp>
        <p:nvSpPr>
          <p:cNvPr id="22" name="TextBox 21"/>
          <p:cNvSpPr txBox="1"/>
          <p:nvPr/>
        </p:nvSpPr>
        <p:spPr>
          <a:xfrm>
            <a:off x="8534400" y="3657600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50</a:t>
            </a:r>
          </a:p>
        </p:txBody>
      </p:sp>
      <p:sp>
        <p:nvSpPr>
          <p:cNvPr id="23" name="Rectangle 22">
            <a:hlinkClick r:id="rId5" action="ppaction://hlinksldjump"/>
          </p:cNvPr>
          <p:cNvSpPr/>
          <p:nvPr/>
        </p:nvSpPr>
        <p:spPr>
          <a:xfrm>
            <a:off x="7164288" y="188640"/>
            <a:ext cx="1728192" cy="6480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800" dirty="0"/>
              <a:t>Volgende</a:t>
            </a:r>
          </a:p>
        </p:txBody>
      </p:sp>
      <p:pic>
        <p:nvPicPr>
          <p:cNvPr id="254978" name="Picture 2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331640" y="2636912"/>
            <a:ext cx="2823391" cy="3408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0" y="5029200"/>
            <a:ext cx="9144000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304800" y="5257800"/>
            <a:ext cx="8305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err="1">
                <a:solidFill>
                  <a:schemeClr val="bg1"/>
                </a:solidFill>
              </a:rPr>
              <a:t>Aromatisse</a:t>
            </a:r>
            <a:r>
              <a:rPr lang="en-US" sz="4400" dirty="0">
                <a:solidFill>
                  <a:schemeClr val="bg1"/>
                </a:solidFill>
              </a:rPr>
              <a:t> </a:t>
            </a:r>
            <a:r>
              <a:rPr lang="en-US" sz="4400" dirty="0" err="1">
                <a:solidFill>
                  <a:schemeClr val="bg1"/>
                </a:solidFill>
              </a:rPr>
              <a:t>krijgt</a:t>
            </a:r>
            <a:r>
              <a:rPr lang="en-US" sz="4400" dirty="0">
                <a:solidFill>
                  <a:schemeClr val="bg1"/>
                </a:solidFill>
              </a:rPr>
              <a:t> 0 exp.</a:t>
            </a:r>
          </a:p>
        </p:txBody>
      </p:sp>
    </p:spTree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 descr="http://fc05.deviantart.net/fs71/f/2013/098/e/7/pokemon_x_y_battle_scene_by_jenske05-d5ynr9c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5440682"/>
          </a:xfrm>
          <a:prstGeom prst="rect">
            <a:avLst/>
          </a:prstGeom>
          <a:noFill/>
        </p:spPr>
      </p:pic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800600" y="3429000"/>
            <a:ext cx="4488366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6858000" y="4114800"/>
            <a:ext cx="1905000" cy="1524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858000" y="4114800"/>
            <a:ext cx="1905000" cy="1524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-304800" y="990600"/>
            <a:ext cx="4419600" cy="1486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2"/>
          <p:cNvSpPr txBox="1"/>
          <p:nvPr/>
        </p:nvSpPr>
        <p:spPr>
          <a:xfrm>
            <a:off x="152400" y="1295400"/>
            <a:ext cx="2667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Gigantische</a:t>
            </a:r>
            <a:r>
              <a:rPr lang="en-US" sz="2000" dirty="0"/>
              <a:t> </a:t>
            </a:r>
            <a:r>
              <a:rPr lang="en-US" sz="2000" dirty="0" err="1"/>
              <a:t>Rattenvlo</a:t>
            </a:r>
            <a:endParaRPr lang="en-US" sz="2000" dirty="0"/>
          </a:p>
        </p:txBody>
      </p:sp>
      <p:sp>
        <p:nvSpPr>
          <p:cNvPr id="14" name="TextBox 13"/>
          <p:cNvSpPr txBox="1"/>
          <p:nvPr/>
        </p:nvSpPr>
        <p:spPr>
          <a:xfrm>
            <a:off x="3048000" y="1295400"/>
            <a:ext cx="76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99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524000" y="1828800"/>
            <a:ext cx="1905000" cy="1524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524000" y="1828800"/>
            <a:ext cx="1905000" cy="1524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4" descr="Gerelateerde afbeelding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9406" r="21341"/>
          <a:stretch>
            <a:fillRect/>
          </a:stretch>
        </p:blipFill>
        <p:spPr bwMode="auto">
          <a:xfrm rot="20802523">
            <a:off x="4788024" y="0"/>
            <a:ext cx="5235828" cy="3168352"/>
          </a:xfrm>
          <a:prstGeom prst="rect">
            <a:avLst/>
          </a:prstGeom>
          <a:noFill/>
        </p:spPr>
      </p:pic>
      <p:sp>
        <p:nvSpPr>
          <p:cNvPr id="19" name="Rectangle 18"/>
          <p:cNvSpPr/>
          <p:nvPr/>
        </p:nvSpPr>
        <p:spPr>
          <a:xfrm>
            <a:off x="6858000" y="4114800"/>
            <a:ext cx="1905000" cy="1524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6858000" y="4114800"/>
            <a:ext cx="1905000" cy="1524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5562600" y="3581400"/>
            <a:ext cx="2667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Aromatisse</a:t>
            </a:r>
            <a:endParaRPr lang="en-US" sz="2400" dirty="0"/>
          </a:p>
        </p:txBody>
      </p:sp>
      <p:sp>
        <p:nvSpPr>
          <p:cNvPr id="22" name="TextBox 21"/>
          <p:cNvSpPr txBox="1"/>
          <p:nvPr/>
        </p:nvSpPr>
        <p:spPr>
          <a:xfrm>
            <a:off x="8534400" y="3657600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50</a:t>
            </a:r>
          </a:p>
        </p:txBody>
      </p:sp>
      <p:sp>
        <p:nvSpPr>
          <p:cNvPr id="23" name="Rectangle 22">
            <a:hlinkClick r:id="" action="ppaction://hlinkshowjump?jump=nextslide"/>
          </p:cNvPr>
          <p:cNvSpPr/>
          <p:nvPr/>
        </p:nvSpPr>
        <p:spPr>
          <a:xfrm>
            <a:off x="7164288" y="188640"/>
            <a:ext cx="1728192" cy="6480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800" dirty="0"/>
              <a:t>Volgende</a:t>
            </a:r>
          </a:p>
        </p:txBody>
      </p:sp>
      <p:pic>
        <p:nvPicPr>
          <p:cNvPr id="254978" name="Picture 2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331640" y="2636912"/>
            <a:ext cx="2823391" cy="3408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0" y="5029200"/>
            <a:ext cx="9144000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304800" y="5257800"/>
            <a:ext cx="83058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err="1">
                <a:solidFill>
                  <a:schemeClr val="bg1"/>
                </a:solidFill>
              </a:rPr>
              <a:t>Aromatisse</a:t>
            </a:r>
            <a:r>
              <a:rPr lang="en-US" sz="4400" dirty="0">
                <a:solidFill>
                  <a:schemeClr val="bg1"/>
                </a:solidFill>
              </a:rPr>
              <a:t> </a:t>
            </a:r>
            <a:r>
              <a:rPr lang="en-US" sz="4400" dirty="0" err="1">
                <a:solidFill>
                  <a:schemeClr val="bg1"/>
                </a:solidFill>
              </a:rPr>
              <a:t>gebruikt</a:t>
            </a:r>
            <a:r>
              <a:rPr lang="en-US" sz="4400" dirty="0">
                <a:solidFill>
                  <a:schemeClr val="bg1"/>
                </a:solidFill>
              </a:rPr>
              <a:t> </a:t>
            </a:r>
            <a:r>
              <a:rPr lang="en-US" sz="4400" dirty="0" err="1">
                <a:solidFill>
                  <a:schemeClr val="bg1"/>
                </a:solidFill>
              </a:rPr>
              <a:t>magische</a:t>
            </a:r>
            <a:r>
              <a:rPr lang="en-US" sz="4400" dirty="0">
                <a:solidFill>
                  <a:schemeClr val="bg1"/>
                </a:solidFill>
              </a:rPr>
              <a:t> </a:t>
            </a:r>
            <a:r>
              <a:rPr lang="en-US" sz="4400" dirty="0" err="1">
                <a:solidFill>
                  <a:schemeClr val="bg1"/>
                </a:solidFill>
              </a:rPr>
              <a:t>gloed</a:t>
            </a:r>
            <a:r>
              <a:rPr lang="en-US" sz="4400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24" name="Picture 2"/>
          <p:cNvPicPr>
            <a:picLocks noChangeAspect="1" noChangeArrowheads="1"/>
          </p:cNvPicPr>
          <p:nvPr/>
        </p:nvPicPr>
        <p:blipFill>
          <a:blip r:embed="rId8" cstate="print">
            <a:duotone>
              <a:prstClr val="black"/>
              <a:schemeClr val="accent2">
                <a:tint val="45000"/>
                <a:satMod val="400000"/>
              </a:schemeClr>
            </a:duotone>
            <a:lum bright="20000"/>
          </a:blip>
          <a:srcRect/>
          <a:stretch>
            <a:fillRect/>
          </a:stretch>
        </p:blipFill>
        <p:spPr bwMode="auto">
          <a:xfrm>
            <a:off x="3347864" y="2780928"/>
            <a:ext cx="1423533" cy="1368152"/>
          </a:xfrm>
          <a:prstGeom prst="ellipse">
            <a:avLst/>
          </a:prstGeom>
          <a:ln>
            <a:noFill/>
          </a:ln>
          <a:effectLst>
            <a:softEdge rad="127000"/>
          </a:effectLst>
        </p:spPr>
      </p:pic>
      <p:sp>
        <p:nvSpPr>
          <p:cNvPr id="26" name="Rectangle 25"/>
          <p:cNvSpPr/>
          <p:nvPr/>
        </p:nvSpPr>
        <p:spPr>
          <a:xfrm rot="19617491">
            <a:off x="3184404" y="2948554"/>
            <a:ext cx="1691592" cy="958678"/>
          </a:xfrm>
          <a:prstGeom prst="rect">
            <a:avLst/>
          </a:prstGeom>
          <a:ln>
            <a:solidFill>
              <a:schemeClr val="accent2"/>
            </a:solidFill>
          </a:ln>
          <a:effectLst>
            <a:softEdge rad="31750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-1.48148E-6 L 0.32327 -0.32778 " pathEditMode="relative" rAng="0" ptsTypes="AA">
                                      <p:cBhvr>
                                        <p:cTn id="1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200" y="-1640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7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6" grpId="0" animBg="1"/>
      <p:bldP spid="26" grpId="1" animBg="1"/>
    </p:bldLst>
  </p:timing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 descr="http://fc05.deviantart.net/fs71/f/2013/098/e/7/pokemon_x_y_battle_scene_by_jenske05-d5ynr9c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5440682"/>
          </a:xfrm>
          <a:prstGeom prst="rect">
            <a:avLst/>
          </a:prstGeom>
          <a:noFill/>
        </p:spPr>
      </p:pic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800600" y="3429000"/>
            <a:ext cx="4488366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6858000" y="4114800"/>
            <a:ext cx="1905000" cy="1524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858000" y="4114800"/>
            <a:ext cx="1905000" cy="1524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-304800" y="990600"/>
            <a:ext cx="4419600" cy="1486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2"/>
          <p:cNvSpPr txBox="1"/>
          <p:nvPr/>
        </p:nvSpPr>
        <p:spPr>
          <a:xfrm>
            <a:off x="152400" y="1295400"/>
            <a:ext cx="2667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Gigantische</a:t>
            </a:r>
            <a:r>
              <a:rPr lang="en-US" sz="2000" dirty="0"/>
              <a:t> </a:t>
            </a:r>
            <a:r>
              <a:rPr lang="en-US" sz="2000" dirty="0" err="1"/>
              <a:t>Rattenvlo</a:t>
            </a:r>
            <a:endParaRPr lang="en-US" sz="2000" dirty="0"/>
          </a:p>
        </p:txBody>
      </p:sp>
      <p:sp>
        <p:nvSpPr>
          <p:cNvPr id="14" name="TextBox 13"/>
          <p:cNvSpPr txBox="1"/>
          <p:nvPr/>
        </p:nvSpPr>
        <p:spPr>
          <a:xfrm>
            <a:off x="3048000" y="1295400"/>
            <a:ext cx="76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99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524000" y="1828800"/>
            <a:ext cx="1905000" cy="1524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4" descr="Gerelateerde afbeelding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9406" r="21341"/>
          <a:stretch>
            <a:fillRect/>
          </a:stretch>
        </p:blipFill>
        <p:spPr bwMode="auto">
          <a:xfrm rot="20802523">
            <a:off x="4788024" y="0"/>
            <a:ext cx="5235828" cy="3168352"/>
          </a:xfrm>
          <a:prstGeom prst="rect">
            <a:avLst/>
          </a:prstGeom>
          <a:noFill/>
        </p:spPr>
      </p:pic>
      <p:sp>
        <p:nvSpPr>
          <p:cNvPr id="19" name="Rectangle 18"/>
          <p:cNvSpPr/>
          <p:nvPr/>
        </p:nvSpPr>
        <p:spPr>
          <a:xfrm>
            <a:off x="6858000" y="4114800"/>
            <a:ext cx="1905000" cy="1524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6858000" y="4114800"/>
            <a:ext cx="1905000" cy="1524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5562600" y="3581400"/>
            <a:ext cx="2667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Aromatisse</a:t>
            </a:r>
            <a:endParaRPr lang="en-US" sz="2400" dirty="0"/>
          </a:p>
        </p:txBody>
      </p:sp>
      <p:sp>
        <p:nvSpPr>
          <p:cNvPr id="22" name="TextBox 21"/>
          <p:cNvSpPr txBox="1"/>
          <p:nvPr/>
        </p:nvSpPr>
        <p:spPr>
          <a:xfrm>
            <a:off x="8534400" y="3657600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50</a:t>
            </a:r>
          </a:p>
        </p:txBody>
      </p:sp>
      <p:pic>
        <p:nvPicPr>
          <p:cNvPr id="254978" name="Picture 2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331640" y="2636912"/>
            <a:ext cx="2823391" cy="3408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0" y="5029200"/>
            <a:ext cx="9144000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304800" y="5257800"/>
            <a:ext cx="8305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De </a:t>
            </a:r>
            <a:r>
              <a:rPr lang="en-US" sz="4400" dirty="0" err="1">
                <a:solidFill>
                  <a:schemeClr val="bg1"/>
                </a:solidFill>
              </a:rPr>
              <a:t>Gigantische</a:t>
            </a:r>
            <a:r>
              <a:rPr lang="en-US" sz="4400" dirty="0">
                <a:solidFill>
                  <a:schemeClr val="bg1"/>
                </a:solidFill>
              </a:rPr>
              <a:t> </a:t>
            </a:r>
            <a:r>
              <a:rPr lang="en-US" sz="4400" dirty="0" err="1">
                <a:solidFill>
                  <a:schemeClr val="bg1"/>
                </a:solidFill>
              </a:rPr>
              <a:t>Rattenvlo</a:t>
            </a:r>
            <a:r>
              <a:rPr lang="en-US" sz="4400" dirty="0">
                <a:solidFill>
                  <a:schemeClr val="bg1"/>
                </a:solidFill>
              </a:rPr>
              <a:t> </a:t>
            </a:r>
            <a:r>
              <a:rPr lang="en-US" sz="4400" dirty="0" err="1">
                <a:solidFill>
                  <a:schemeClr val="bg1"/>
                </a:solidFill>
              </a:rPr>
              <a:t>viel</a:t>
            </a:r>
            <a:r>
              <a:rPr lang="en-US" sz="4400" dirty="0">
                <a:solidFill>
                  <a:schemeClr val="bg1"/>
                </a:solidFill>
              </a:rPr>
              <a:t> </a:t>
            </a:r>
            <a:r>
              <a:rPr lang="en-US" sz="4400" dirty="0" err="1">
                <a:solidFill>
                  <a:schemeClr val="bg1"/>
                </a:solidFill>
              </a:rPr>
              <a:t>flauw</a:t>
            </a:r>
            <a:r>
              <a:rPr lang="en-US" sz="44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24" name="Rectangle 23">
            <a:hlinkClick r:id="" action="ppaction://hlinkshowjump?jump=nextslide"/>
          </p:cNvPr>
          <p:cNvSpPr/>
          <p:nvPr/>
        </p:nvSpPr>
        <p:spPr>
          <a:xfrm>
            <a:off x="7164288" y="188640"/>
            <a:ext cx="1728192" cy="6480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800" dirty="0"/>
              <a:t>Volgende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800" accel="100000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800" accel="100000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-9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" decel="100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" decel="100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accel="100000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+0.4+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800" accel="100000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0.4-0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 descr="http://fc05.deviantart.net/fs71/f/2013/098/e/7/pokemon_x_y_battle_scene_by_jenske05-d5ynr9c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5440682"/>
          </a:xfrm>
          <a:prstGeom prst="rect">
            <a:avLst/>
          </a:prstGeom>
          <a:noFill/>
        </p:spPr>
      </p:pic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800600" y="3429000"/>
            <a:ext cx="4488366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6858000" y="4114800"/>
            <a:ext cx="1905000" cy="1524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858000" y="4114800"/>
            <a:ext cx="1905000" cy="1524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-304800" y="990600"/>
            <a:ext cx="4419600" cy="1486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2"/>
          <p:cNvSpPr txBox="1"/>
          <p:nvPr/>
        </p:nvSpPr>
        <p:spPr>
          <a:xfrm>
            <a:off x="152400" y="1295400"/>
            <a:ext cx="2667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Gigantische</a:t>
            </a:r>
            <a:r>
              <a:rPr lang="en-US" sz="2000" dirty="0"/>
              <a:t> </a:t>
            </a:r>
            <a:r>
              <a:rPr lang="en-US" sz="2000" dirty="0" err="1"/>
              <a:t>Rattenvlo</a:t>
            </a:r>
            <a:endParaRPr lang="en-US" sz="2000" dirty="0"/>
          </a:p>
        </p:txBody>
      </p:sp>
      <p:sp>
        <p:nvSpPr>
          <p:cNvPr id="14" name="TextBox 13"/>
          <p:cNvSpPr txBox="1"/>
          <p:nvPr/>
        </p:nvSpPr>
        <p:spPr>
          <a:xfrm>
            <a:off x="3048000" y="1295400"/>
            <a:ext cx="76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99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524000" y="1828800"/>
            <a:ext cx="1905000" cy="1524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6858000" y="4114800"/>
            <a:ext cx="1905000" cy="1524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6858000" y="4114800"/>
            <a:ext cx="1905000" cy="1524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5562600" y="3581400"/>
            <a:ext cx="2667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Aromatisse</a:t>
            </a:r>
            <a:endParaRPr lang="en-US" sz="2400" dirty="0"/>
          </a:p>
        </p:txBody>
      </p:sp>
      <p:sp>
        <p:nvSpPr>
          <p:cNvPr id="22" name="TextBox 21"/>
          <p:cNvSpPr txBox="1"/>
          <p:nvPr/>
        </p:nvSpPr>
        <p:spPr>
          <a:xfrm>
            <a:off x="8534400" y="3657600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50</a:t>
            </a:r>
          </a:p>
        </p:txBody>
      </p:sp>
      <p:pic>
        <p:nvPicPr>
          <p:cNvPr id="254978" name="Picture 2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331640" y="2636912"/>
            <a:ext cx="2823391" cy="3408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0" y="5029200"/>
            <a:ext cx="9144000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304800" y="5257800"/>
            <a:ext cx="8305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err="1">
                <a:solidFill>
                  <a:schemeClr val="bg1"/>
                </a:solidFill>
              </a:rPr>
              <a:t>Aromatisse</a:t>
            </a:r>
            <a:r>
              <a:rPr lang="en-US" sz="4400" dirty="0">
                <a:solidFill>
                  <a:schemeClr val="bg1"/>
                </a:solidFill>
              </a:rPr>
              <a:t> </a:t>
            </a:r>
            <a:r>
              <a:rPr lang="en-US" sz="4400" dirty="0" err="1">
                <a:solidFill>
                  <a:schemeClr val="bg1"/>
                </a:solidFill>
              </a:rPr>
              <a:t>krijgt</a:t>
            </a:r>
            <a:r>
              <a:rPr lang="en-US" sz="4400" dirty="0">
                <a:solidFill>
                  <a:schemeClr val="bg1"/>
                </a:solidFill>
              </a:rPr>
              <a:t> 0 exp.</a:t>
            </a:r>
          </a:p>
        </p:txBody>
      </p:sp>
      <p:sp>
        <p:nvSpPr>
          <p:cNvPr id="18" name="Rectangle 17">
            <a:hlinkClick r:id="rId7" action="ppaction://hlinksldjump"/>
          </p:cNvPr>
          <p:cNvSpPr/>
          <p:nvPr/>
        </p:nvSpPr>
        <p:spPr>
          <a:xfrm>
            <a:off x="7164288" y="188640"/>
            <a:ext cx="1728192" cy="6480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800" dirty="0"/>
              <a:t>Volgende</a:t>
            </a:r>
          </a:p>
        </p:txBody>
      </p:sp>
    </p:spTree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 descr="http://fc05.deviantart.net/fs71/f/2013/098/e/7/pokemon_x_y_battle_scene_by_jenske05-d5ynr9c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5440682"/>
          </a:xfrm>
          <a:prstGeom prst="rect">
            <a:avLst/>
          </a:prstGeom>
          <a:noFill/>
        </p:spPr>
      </p:pic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800600" y="3429000"/>
            <a:ext cx="4488366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6858000" y="4114800"/>
            <a:ext cx="1905000" cy="1524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858000" y="4114800"/>
            <a:ext cx="1905000" cy="1524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-304800" y="990600"/>
            <a:ext cx="4419600" cy="1486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2"/>
          <p:cNvSpPr txBox="1"/>
          <p:nvPr/>
        </p:nvSpPr>
        <p:spPr>
          <a:xfrm>
            <a:off x="152400" y="1295400"/>
            <a:ext cx="2667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Gigantische</a:t>
            </a:r>
            <a:r>
              <a:rPr lang="en-US" sz="2000" dirty="0"/>
              <a:t> </a:t>
            </a:r>
            <a:r>
              <a:rPr lang="en-US" sz="2000" dirty="0" err="1"/>
              <a:t>Rattenvlo</a:t>
            </a:r>
            <a:endParaRPr lang="en-US" sz="2000" dirty="0"/>
          </a:p>
        </p:txBody>
      </p:sp>
      <p:sp>
        <p:nvSpPr>
          <p:cNvPr id="14" name="TextBox 13"/>
          <p:cNvSpPr txBox="1"/>
          <p:nvPr/>
        </p:nvSpPr>
        <p:spPr>
          <a:xfrm>
            <a:off x="3048000" y="1295400"/>
            <a:ext cx="76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99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524000" y="1828800"/>
            <a:ext cx="1905000" cy="1524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524000" y="1828800"/>
            <a:ext cx="1905000" cy="1524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4" descr="Gerelateerde afbeelding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9406" r="21341"/>
          <a:stretch>
            <a:fillRect/>
          </a:stretch>
        </p:blipFill>
        <p:spPr bwMode="auto">
          <a:xfrm rot="20802523">
            <a:off x="4788024" y="0"/>
            <a:ext cx="5235828" cy="3168352"/>
          </a:xfrm>
          <a:prstGeom prst="rect">
            <a:avLst/>
          </a:prstGeom>
          <a:noFill/>
        </p:spPr>
      </p:pic>
      <p:sp>
        <p:nvSpPr>
          <p:cNvPr id="19" name="Rectangle 18"/>
          <p:cNvSpPr/>
          <p:nvPr/>
        </p:nvSpPr>
        <p:spPr>
          <a:xfrm>
            <a:off x="6858000" y="4114800"/>
            <a:ext cx="1905000" cy="1524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6858000" y="4114800"/>
            <a:ext cx="1905000" cy="1524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5562600" y="3581400"/>
            <a:ext cx="2667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Laboman</a:t>
            </a:r>
            <a:endParaRPr lang="en-US" sz="2400" dirty="0"/>
          </a:p>
        </p:txBody>
      </p:sp>
      <p:sp>
        <p:nvSpPr>
          <p:cNvPr id="22" name="TextBox 21"/>
          <p:cNvSpPr txBox="1"/>
          <p:nvPr/>
        </p:nvSpPr>
        <p:spPr>
          <a:xfrm>
            <a:off x="8534400" y="3657600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50</a:t>
            </a:r>
          </a:p>
        </p:txBody>
      </p:sp>
      <p:pic>
        <p:nvPicPr>
          <p:cNvPr id="205829" name="Picture 5" descr="Afbeeldingsresultaat voor pokÃ©ball 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 rot="20839410">
            <a:off x="-2028747" y="3501008"/>
            <a:ext cx="2028747" cy="1296144"/>
          </a:xfrm>
          <a:prstGeom prst="rect">
            <a:avLst/>
          </a:prstGeom>
          <a:noFill/>
        </p:spPr>
      </p:pic>
      <p:sp>
        <p:nvSpPr>
          <p:cNvPr id="23" name="Rectangle 22">
            <a:hlinkClick r:id="" action="ppaction://hlinkshowjump?jump=nextslide"/>
          </p:cNvPr>
          <p:cNvSpPr/>
          <p:nvPr/>
        </p:nvSpPr>
        <p:spPr>
          <a:xfrm>
            <a:off x="7164288" y="188640"/>
            <a:ext cx="1728192" cy="6480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800" dirty="0"/>
              <a:t>Volgende</a:t>
            </a:r>
          </a:p>
        </p:txBody>
      </p:sp>
      <p:pic>
        <p:nvPicPr>
          <p:cNvPr id="23554" name="Picture 2" descr="Gerelateerde afbeeldi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 rot="11725870">
            <a:off x="325531" y="3356668"/>
            <a:ext cx="4128729" cy="3006231"/>
          </a:xfrm>
          <a:prstGeom prst="rect">
            <a:avLst/>
          </a:prstGeom>
          <a:noFill/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0" y="5029200"/>
            <a:ext cx="9144000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304800" y="5257800"/>
            <a:ext cx="8305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Go! </a:t>
            </a:r>
            <a:r>
              <a:rPr lang="en-US" sz="4400" dirty="0" err="1">
                <a:solidFill>
                  <a:schemeClr val="bg1"/>
                </a:solidFill>
              </a:rPr>
              <a:t>Laboman</a:t>
            </a:r>
            <a:r>
              <a:rPr lang="en-US" sz="4400" dirty="0">
                <a:solidFill>
                  <a:schemeClr val="bg1"/>
                </a:solidFill>
              </a:rPr>
              <a:t>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2.54335E-6 C 0.01337 -0.01202 0.00747 -0.00624 0.01823 -0.01688 C 0.02275 -0.02636 0.02553 -0.02682 0.03264 -0.03145 C 0.05018 -0.04301 0.06059 -0.05457 0.08004 -0.05804 C 0.10296 -0.07376 0.12917 -0.08555 0.15452 -0.09202 C 0.19497 -0.11884 0.23924 -0.11237 0.28369 -0.11376 C 0.31685 -0.12162 0.35209 -0.10821 0.38369 -0.09457 C 0.39844 -0.08116 0.37813 -0.09896 0.39636 -0.08486 C 0.40139 -0.08093 0.41094 -0.0726 0.41094 -0.0726 C 0.41146 -0.07029 0.41181 -0.06775 0.41268 -0.06543 C 0.41424 -0.06127 0.41685 -0.0578 0.41823 -0.05341 C 0.42882 -0.0185 0.40921 -0.0652 0.42535 -0.02913 C 0.42813 -0.01156 0.43247 0.00393 0.43455 0.02173 C 0.43369 0.05087 0.43646 0.08116 0.429 0.1089 C 0.42691 0.14474 0.42466 0.1748 0.42535 0.21295 C 0.42587 0.2437 0.42327 0.23931 0.43091 0.24948 " pathEditMode="relative" ptsTypes="fffffffffffffffA">
                                      <p:cBhvr>
                                        <p:cTn id="6" dur="500" fill="hold"/>
                                        <p:tgtEl>
                                          <p:spTgt spid="2058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500" fill="hold"/>
                                        <p:tgtEl>
                                          <p:spTgt spid="2058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7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35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35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35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35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 descr="http://fc05.deviantart.net/fs71/f/2013/098/e/7/pokemon_x_y_battle_scene_by_jenske05-d5ynr9c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5440682"/>
          </a:xfrm>
          <a:prstGeom prst="rect">
            <a:avLst/>
          </a:prstGeom>
          <a:noFill/>
        </p:spPr>
      </p:pic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800600" y="3429000"/>
            <a:ext cx="4488366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6858000" y="4114800"/>
            <a:ext cx="1905000" cy="1524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858000" y="4114800"/>
            <a:ext cx="1905000" cy="1524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-304800" y="990600"/>
            <a:ext cx="4419600" cy="1486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2"/>
          <p:cNvSpPr txBox="1"/>
          <p:nvPr/>
        </p:nvSpPr>
        <p:spPr>
          <a:xfrm>
            <a:off x="152400" y="1295400"/>
            <a:ext cx="2667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Gigantische</a:t>
            </a:r>
            <a:r>
              <a:rPr lang="en-US" sz="2000" dirty="0"/>
              <a:t> </a:t>
            </a:r>
            <a:r>
              <a:rPr lang="en-US" sz="2000" dirty="0" err="1"/>
              <a:t>Rattenvlo</a:t>
            </a:r>
            <a:endParaRPr lang="en-US" sz="2000" dirty="0"/>
          </a:p>
        </p:txBody>
      </p:sp>
      <p:sp>
        <p:nvSpPr>
          <p:cNvPr id="14" name="TextBox 13"/>
          <p:cNvSpPr txBox="1"/>
          <p:nvPr/>
        </p:nvSpPr>
        <p:spPr>
          <a:xfrm>
            <a:off x="3048000" y="1295400"/>
            <a:ext cx="76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99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524000" y="1828800"/>
            <a:ext cx="1905000" cy="1524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524000" y="1828800"/>
            <a:ext cx="1905000" cy="1524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4" descr="Gerelateerde afbeelding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9406" r="21341"/>
          <a:stretch>
            <a:fillRect/>
          </a:stretch>
        </p:blipFill>
        <p:spPr bwMode="auto">
          <a:xfrm rot="20802523">
            <a:off x="4788024" y="0"/>
            <a:ext cx="5235828" cy="3168352"/>
          </a:xfrm>
          <a:prstGeom prst="rect">
            <a:avLst/>
          </a:prstGeom>
          <a:noFill/>
        </p:spPr>
      </p:pic>
      <p:sp>
        <p:nvSpPr>
          <p:cNvPr id="19" name="Rectangle 18"/>
          <p:cNvSpPr/>
          <p:nvPr/>
        </p:nvSpPr>
        <p:spPr>
          <a:xfrm>
            <a:off x="6858000" y="4114800"/>
            <a:ext cx="1905000" cy="1524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6858000" y="4114800"/>
            <a:ext cx="1905000" cy="1524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5562600" y="3581400"/>
            <a:ext cx="2667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Laboman</a:t>
            </a:r>
            <a:endParaRPr lang="en-US" sz="2400" dirty="0"/>
          </a:p>
        </p:txBody>
      </p:sp>
      <p:sp>
        <p:nvSpPr>
          <p:cNvPr id="22" name="TextBox 21"/>
          <p:cNvSpPr txBox="1"/>
          <p:nvPr/>
        </p:nvSpPr>
        <p:spPr>
          <a:xfrm>
            <a:off x="8534400" y="3657600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50</a:t>
            </a:r>
          </a:p>
        </p:txBody>
      </p:sp>
      <p:pic>
        <p:nvPicPr>
          <p:cNvPr id="23554" name="Picture 2" descr="Gerelateerde afbeeldi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 rot="11725870">
            <a:off x="325531" y="3356668"/>
            <a:ext cx="4128729" cy="3006231"/>
          </a:xfrm>
          <a:prstGeom prst="rect">
            <a:avLst/>
          </a:prstGeom>
          <a:noFill/>
        </p:spPr>
      </p:pic>
      <p:pic>
        <p:nvPicPr>
          <p:cNvPr id="24" name="Picture 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0" y="5029200"/>
            <a:ext cx="9144000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" name="TextBox 24">
            <a:hlinkClick r:id="rId8" action="ppaction://hlinksldjump"/>
          </p:cNvPr>
          <p:cNvSpPr txBox="1"/>
          <p:nvPr/>
        </p:nvSpPr>
        <p:spPr>
          <a:xfrm>
            <a:off x="381000" y="5334000"/>
            <a:ext cx="21027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/>
              <a:t>Vibreer</a:t>
            </a:r>
            <a:endParaRPr lang="en-US" sz="2800" dirty="0"/>
          </a:p>
        </p:txBody>
      </p:sp>
      <p:sp>
        <p:nvSpPr>
          <p:cNvPr id="26" name="TextBox 25">
            <a:hlinkClick r:id="rId9" action="ppaction://hlinksldjump"/>
          </p:cNvPr>
          <p:cNvSpPr txBox="1"/>
          <p:nvPr/>
        </p:nvSpPr>
        <p:spPr>
          <a:xfrm>
            <a:off x="381000" y="5943600"/>
            <a:ext cx="23187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Piano</a:t>
            </a:r>
          </a:p>
        </p:txBody>
      </p:sp>
      <p:sp>
        <p:nvSpPr>
          <p:cNvPr id="27" name="TextBox 26">
            <a:hlinkClick r:id="rId10" action="ppaction://hlinksldjump"/>
          </p:cNvPr>
          <p:cNvSpPr txBox="1"/>
          <p:nvPr/>
        </p:nvSpPr>
        <p:spPr>
          <a:xfrm>
            <a:off x="3419872" y="5373216"/>
            <a:ext cx="21698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 err="1"/>
              <a:t>Robotpak</a:t>
            </a:r>
            <a:endParaRPr lang="en-US" sz="2800" dirty="0"/>
          </a:p>
        </p:txBody>
      </p:sp>
    </p:spTree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 descr="http://fc05.deviantart.net/fs71/f/2013/098/e/7/pokemon_x_y_battle_scene_by_jenske05-d5ynr9c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5440682"/>
          </a:xfrm>
          <a:prstGeom prst="rect">
            <a:avLst/>
          </a:prstGeom>
          <a:noFill/>
        </p:spPr>
      </p:pic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800600" y="3429000"/>
            <a:ext cx="4488366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6858000" y="4114800"/>
            <a:ext cx="1905000" cy="1524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858000" y="4114800"/>
            <a:ext cx="1905000" cy="1524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-304800" y="990600"/>
            <a:ext cx="4419600" cy="1486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2"/>
          <p:cNvSpPr txBox="1"/>
          <p:nvPr/>
        </p:nvSpPr>
        <p:spPr>
          <a:xfrm>
            <a:off x="152400" y="1295400"/>
            <a:ext cx="2667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Gigantische</a:t>
            </a:r>
            <a:r>
              <a:rPr lang="en-US" sz="2000" dirty="0"/>
              <a:t> </a:t>
            </a:r>
            <a:r>
              <a:rPr lang="en-US" sz="2000" dirty="0" err="1"/>
              <a:t>Rattenvlo</a:t>
            </a:r>
            <a:endParaRPr lang="en-US" sz="2000" dirty="0"/>
          </a:p>
        </p:txBody>
      </p:sp>
      <p:sp>
        <p:nvSpPr>
          <p:cNvPr id="14" name="TextBox 13"/>
          <p:cNvSpPr txBox="1"/>
          <p:nvPr/>
        </p:nvSpPr>
        <p:spPr>
          <a:xfrm>
            <a:off x="3048000" y="1295400"/>
            <a:ext cx="76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99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524000" y="1828800"/>
            <a:ext cx="1905000" cy="1524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524000" y="1828800"/>
            <a:ext cx="1905000" cy="1524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4" descr="Gerelateerde afbeelding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9406" r="21341"/>
          <a:stretch>
            <a:fillRect/>
          </a:stretch>
        </p:blipFill>
        <p:spPr bwMode="auto">
          <a:xfrm rot="20802523">
            <a:off x="4788024" y="0"/>
            <a:ext cx="5235828" cy="3168352"/>
          </a:xfrm>
          <a:prstGeom prst="rect">
            <a:avLst/>
          </a:prstGeom>
          <a:noFill/>
        </p:spPr>
      </p:pic>
      <p:sp>
        <p:nvSpPr>
          <p:cNvPr id="19" name="Rectangle 18"/>
          <p:cNvSpPr/>
          <p:nvPr/>
        </p:nvSpPr>
        <p:spPr>
          <a:xfrm>
            <a:off x="6858000" y="4114800"/>
            <a:ext cx="1905000" cy="1524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6858000" y="4114800"/>
            <a:ext cx="1905000" cy="1524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5562600" y="3581400"/>
            <a:ext cx="2667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Laboman</a:t>
            </a:r>
            <a:endParaRPr lang="en-US" sz="2400" dirty="0"/>
          </a:p>
        </p:txBody>
      </p:sp>
      <p:sp>
        <p:nvSpPr>
          <p:cNvPr id="22" name="TextBox 21"/>
          <p:cNvSpPr txBox="1"/>
          <p:nvPr/>
        </p:nvSpPr>
        <p:spPr>
          <a:xfrm>
            <a:off x="8534400" y="3657600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50</a:t>
            </a:r>
          </a:p>
        </p:txBody>
      </p:sp>
      <p:sp>
        <p:nvSpPr>
          <p:cNvPr id="23" name="Rectangle 22">
            <a:hlinkClick r:id="" action="ppaction://hlinkshowjump?jump=nextslide"/>
          </p:cNvPr>
          <p:cNvSpPr/>
          <p:nvPr/>
        </p:nvSpPr>
        <p:spPr>
          <a:xfrm>
            <a:off x="7164288" y="188640"/>
            <a:ext cx="1728192" cy="6480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800" dirty="0"/>
              <a:t>Volgende</a:t>
            </a:r>
          </a:p>
        </p:txBody>
      </p:sp>
      <p:pic>
        <p:nvPicPr>
          <p:cNvPr id="23554" name="Picture 2" descr="Gerelateerde afbeeldi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 rot="11725870">
            <a:off x="325531" y="3356668"/>
            <a:ext cx="4128729" cy="3006231"/>
          </a:xfrm>
          <a:prstGeom prst="rect">
            <a:avLst/>
          </a:prstGeom>
          <a:noFill/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0" y="5029200"/>
            <a:ext cx="9144000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304800" y="5257800"/>
            <a:ext cx="8305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err="1">
                <a:solidFill>
                  <a:schemeClr val="bg1"/>
                </a:solidFill>
              </a:rPr>
              <a:t>Laboman</a:t>
            </a:r>
            <a:r>
              <a:rPr lang="en-US" sz="4400" dirty="0">
                <a:solidFill>
                  <a:schemeClr val="bg1"/>
                </a:solidFill>
              </a:rPr>
              <a:t> </a:t>
            </a:r>
            <a:r>
              <a:rPr lang="en-US" sz="4400" dirty="0" err="1">
                <a:solidFill>
                  <a:schemeClr val="bg1"/>
                </a:solidFill>
              </a:rPr>
              <a:t>gebruikt</a:t>
            </a:r>
            <a:r>
              <a:rPr lang="en-US" sz="4400" dirty="0">
                <a:solidFill>
                  <a:schemeClr val="bg1"/>
                </a:solidFill>
              </a:rPr>
              <a:t> </a:t>
            </a:r>
            <a:r>
              <a:rPr lang="en-US" sz="4400" dirty="0" err="1">
                <a:solidFill>
                  <a:schemeClr val="bg1"/>
                </a:solidFill>
              </a:rPr>
              <a:t>vibreer</a:t>
            </a:r>
            <a:r>
              <a:rPr lang="en-US" sz="4400" dirty="0">
                <a:solidFill>
                  <a:schemeClr val="bg1"/>
                </a:solidFill>
              </a:rPr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6" dur="500" fill="hold"/>
                                        <p:tgtEl>
                                          <p:spTgt spid="2355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8.88889E-6 L 5.55556E-7 0.12616 " pathEditMode="relative" ptsTypes="AA">
                                      <p:cBhvr>
                                        <p:cTn id="8" dur="500" fill="hold"/>
                                        <p:tgtEl>
                                          <p:spTgt spid="235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 descr="Afbeeldingsresultaat voor car inside"/>
          <p:cNvPicPr>
            <a:picLocks noChangeAspect="1" noChangeArrowheads="1"/>
          </p:cNvPicPr>
          <p:nvPr/>
        </p:nvPicPr>
        <p:blipFill>
          <a:blip r:embed="rId2" cstate="print">
            <a:lum/>
          </a:blip>
          <a:srcRect l="21296" t="20475" r="21029" b="37001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pic>
        <p:nvPicPr>
          <p:cNvPr id="31747" name="Picture 3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220072" y="1412776"/>
            <a:ext cx="4162425" cy="916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flipH="1">
            <a:off x="-252536" y="1484784"/>
            <a:ext cx="4162425" cy="916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 descr="http://fc05.deviantart.net/fs71/f/2010/033/0/b/rainbow_textbox_by_sexy_colours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-1044624" y="4365104"/>
            <a:ext cx="11379200" cy="2133600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1043608" y="5013176"/>
            <a:ext cx="70104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Rechter</a:t>
            </a:r>
            <a:r>
              <a:rPr lang="en-US" sz="3200" dirty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 Man: </a:t>
            </a:r>
            <a:r>
              <a:rPr lang="en-US" sz="3200" dirty="0" err="1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Wel</a:t>
            </a:r>
            <a:r>
              <a:rPr lang="en-US" sz="3200" dirty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, </a:t>
            </a:r>
            <a:r>
              <a:rPr lang="en-US" sz="3200" dirty="0" err="1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dat</a:t>
            </a:r>
            <a:r>
              <a:rPr lang="en-US" sz="3200" dirty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 is-</a:t>
            </a:r>
          </a:p>
          <a:p>
            <a:r>
              <a:rPr lang="en-US" sz="3200" dirty="0" err="1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Wel</a:t>
            </a:r>
            <a:r>
              <a:rPr lang="en-US" sz="3200" dirty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 u </a:t>
            </a:r>
            <a:r>
              <a:rPr lang="en-US" sz="3200" dirty="0" err="1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heeft</a:t>
            </a:r>
            <a:r>
              <a:rPr lang="en-US" sz="3200" dirty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 </a:t>
            </a:r>
            <a:r>
              <a:rPr lang="en-US" sz="3200" dirty="0" err="1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gelijk</a:t>
            </a:r>
            <a:r>
              <a:rPr lang="en-US" sz="3200" dirty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.</a:t>
            </a:r>
          </a:p>
        </p:txBody>
      </p:sp>
      <p:sp>
        <p:nvSpPr>
          <p:cNvPr id="7" name="Rectangle 6">
            <a:hlinkClick r:id="" action="ppaction://hlinkshowjump?jump=nextslide"/>
          </p:cNvPr>
          <p:cNvSpPr/>
          <p:nvPr/>
        </p:nvSpPr>
        <p:spPr>
          <a:xfrm>
            <a:off x="7164288" y="188640"/>
            <a:ext cx="1728192" cy="6480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800" dirty="0"/>
              <a:t>Volgende</a:t>
            </a:r>
          </a:p>
        </p:txBody>
      </p:sp>
    </p:spTree>
  </p:cSld>
  <p:clrMapOvr>
    <a:masterClrMapping/>
  </p:clrMapOvr>
  <p:transition advClick="0"/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 descr="http://fc05.deviantart.net/fs71/f/2013/098/e/7/pokemon_x_y_battle_scene_by_jenske05-d5ynr9c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5440682"/>
          </a:xfrm>
          <a:prstGeom prst="rect">
            <a:avLst/>
          </a:prstGeom>
          <a:noFill/>
        </p:spPr>
      </p:pic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800600" y="3429000"/>
            <a:ext cx="4488366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6858000" y="4114800"/>
            <a:ext cx="1905000" cy="1524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858000" y="4114800"/>
            <a:ext cx="1905000" cy="1524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-304800" y="990600"/>
            <a:ext cx="4419600" cy="1486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2"/>
          <p:cNvSpPr txBox="1"/>
          <p:nvPr/>
        </p:nvSpPr>
        <p:spPr>
          <a:xfrm>
            <a:off x="152400" y="1295400"/>
            <a:ext cx="2667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Gigantische</a:t>
            </a:r>
            <a:r>
              <a:rPr lang="en-US" sz="2000" dirty="0"/>
              <a:t> </a:t>
            </a:r>
            <a:r>
              <a:rPr lang="en-US" sz="2000" dirty="0" err="1"/>
              <a:t>Rattenvlo</a:t>
            </a:r>
            <a:endParaRPr lang="en-US" sz="2000" dirty="0"/>
          </a:p>
        </p:txBody>
      </p:sp>
      <p:sp>
        <p:nvSpPr>
          <p:cNvPr id="14" name="TextBox 13"/>
          <p:cNvSpPr txBox="1"/>
          <p:nvPr/>
        </p:nvSpPr>
        <p:spPr>
          <a:xfrm>
            <a:off x="3048000" y="1295400"/>
            <a:ext cx="76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99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524000" y="1828800"/>
            <a:ext cx="1905000" cy="1524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524000" y="1828800"/>
            <a:ext cx="1905000" cy="1524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4" descr="Gerelateerde afbeelding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9406" r="21341"/>
          <a:stretch>
            <a:fillRect/>
          </a:stretch>
        </p:blipFill>
        <p:spPr bwMode="auto">
          <a:xfrm rot="20802523">
            <a:off x="4788024" y="0"/>
            <a:ext cx="5235828" cy="3168352"/>
          </a:xfrm>
          <a:prstGeom prst="rect">
            <a:avLst/>
          </a:prstGeom>
          <a:noFill/>
        </p:spPr>
      </p:pic>
      <p:sp>
        <p:nvSpPr>
          <p:cNvPr id="19" name="Rectangle 18"/>
          <p:cNvSpPr/>
          <p:nvPr/>
        </p:nvSpPr>
        <p:spPr>
          <a:xfrm>
            <a:off x="6858000" y="4114800"/>
            <a:ext cx="1905000" cy="1524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6858000" y="4114800"/>
            <a:ext cx="1905000" cy="1524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5562600" y="3581400"/>
            <a:ext cx="2667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Laboman</a:t>
            </a:r>
            <a:endParaRPr lang="en-US" sz="2400" dirty="0"/>
          </a:p>
        </p:txBody>
      </p:sp>
      <p:sp>
        <p:nvSpPr>
          <p:cNvPr id="22" name="TextBox 21"/>
          <p:cNvSpPr txBox="1"/>
          <p:nvPr/>
        </p:nvSpPr>
        <p:spPr>
          <a:xfrm>
            <a:off x="8534400" y="3657600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50</a:t>
            </a:r>
          </a:p>
        </p:txBody>
      </p:sp>
      <p:sp>
        <p:nvSpPr>
          <p:cNvPr id="23" name="Rectangle 22">
            <a:hlinkClick r:id="" action="ppaction://hlinkshowjump?jump=nextslide"/>
          </p:cNvPr>
          <p:cNvSpPr/>
          <p:nvPr/>
        </p:nvSpPr>
        <p:spPr>
          <a:xfrm>
            <a:off x="7164288" y="188640"/>
            <a:ext cx="1728192" cy="6480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800" dirty="0"/>
              <a:t>Volgende</a:t>
            </a:r>
          </a:p>
        </p:txBody>
      </p:sp>
      <p:pic>
        <p:nvPicPr>
          <p:cNvPr id="23554" name="Picture 2" descr="Gerelateerde afbeeldi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 rot="17541240">
            <a:off x="110929" y="4262778"/>
            <a:ext cx="4128729" cy="3006231"/>
          </a:xfrm>
          <a:prstGeom prst="rect">
            <a:avLst/>
          </a:prstGeom>
          <a:noFill/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0" y="5029200"/>
            <a:ext cx="9144000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304800" y="5257800"/>
            <a:ext cx="83058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De </a:t>
            </a:r>
            <a:r>
              <a:rPr lang="en-US" sz="4400" dirty="0" err="1">
                <a:solidFill>
                  <a:schemeClr val="bg1"/>
                </a:solidFill>
              </a:rPr>
              <a:t>gigantische</a:t>
            </a:r>
            <a:r>
              <a:rPr lang="en-US" sz="4400" dirty="0">
                <a:solidFill>
                  <a:schemeClr val="bg1"/>
                </a:solidFill>
              </a:rPr>
              <a:t> </a:t>
            </a:r>
            <a:r>
              <a:rPr lang="en-US" sz="4400" dirty="0" err="1">
                <a:solidFill>
                  <a:schemeClr val="bg1"/>
                </a:solidFill>
              </a:rPr>
              <a:t>rattenvlo</a:t>
            </a:r>
            <a:r>
              <a:rPr lang="en-US" sz="4400" dirty="0">
                <a:solidFill>
                  <a:schemeClr val="bg1"/>
                </a:solidFill>
              </a:rPr>
              <a:t> </a:t>
            </a:r>
            <a:r>
              <a:rPr lang="en-US" sz="4400" dirty="0" err="1">
                <a:solidFill>
                  <a:schemeClr val="bg1"/>
                </a:solidFill>
              </a:rPr>
              <a:t>gebruikt</a:t>
            </a:r>
            <a:r>
              <a:rPr lang="en-US" sz="4400" dirty="0">
                <a:solidFill>
                  <a:schemeClr val="bg1"/>
                </a:solidFill>
              </a:rPr>
              <a:t> beet.</a:t>
            </a:r>
          </a:p>
        </p:txBody>
      </p:sp>
    </p:spTree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 descr="http://fc05.deviantart.net/fs71/f/2013/098/e/7/pokemon_x_y_battle_scene_by_jenske05-d5ynr9c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5440682"/>
          </a:xfrm>
          <a:prstGeom prst="rect">
            <a:avLst/>
          </a:prstGeom>
          <a:noFill/>
        </p:spPr>
      </p:pic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800600" y="3429000"/>
            <a:ext cx="4488366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6858000" y="4114800"/>
            <a:ext cx="1905000" cy="1524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858000" y="4114800"/>
            <a:ext cx="1905000" cy="1524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-304800" y="990600"/>
            <a:ext cx="4419600" cy="1486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2"/>
          <p:cNvSpPr txBox="1"/>
          <p:nvPr/>
        </p:nvSpPr>
        <p:spPr>
          <a:xfrm>
            <a:off x="152400" y="1295400"/>
            <a:ext cx="2667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Gigantische</a:t>
            </a:r>
            <a:r>
              <a:rPr lang="en-US" sz="2000" dirty="0"/>
              <a:t> </a:t>
            </a:r>
            <a:r>
              <a:rPr lang="en-US" sz="2000" dirty="0" err="1"/>
              <a:t>Rattenvlo</a:t>
            </a:r>
            <a:endParaRPr lang="en-US" sz="2000" dirty="0"/>
          </a:p>
        </p:txBody>
      </p:sp>
      <p:sp>
        <p:nvSpPr>
          <p:cNvPr id="14" name="TextBox 13"/>
          <p:cNvSpPr txBox="1"/>
          <p:nvPr/>
        </p:nvSpPr>
        <p:spPr>
          <a:xfrm>
            <a:off x="3048000" y="1295400"/>
            <a:ext cx="76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99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524000" y="1828800"/>
            <a:ext cx="1905000" cy="1524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524000" y="1828800"/>
            <a:ext cx="1905000" cy="1524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4" descr="Gerelateerde afbeelding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9406" r="21341"/>
          <a:stretch>
            <a:fillRect/>
          </a:stretch>
        </p:blipFill>
        <p:spPr bwMode="auto">
          <a:xfrm rot="20802523">
            <a:off x="4788024" y="0"/>
            <a:ext cx="5235828" cy="3168352"/>
          </a:xfrm>
          <a:prstGeom prst="rect">
            <a:avLst/>
          </a:prstGeom>
          <a:noFill/>
        </p:spPr>
      </p:pic>
      <p:sp>
        <p:nvSpPr>
          <p:cNvPr id="19" name="Rectangle 18"/>
          <p:cNvSpPr/>
          <p:nvPr/>
        </p:nvSpPr>
        <p:spPr>
          <a:xfrm>
            <a:off x="6858000" y="4114800"/>
            <a:ext cx="1905000" cy="1524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6858000" y="4114800"/>
            <a:ext cx="1905000" cy="1524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5562600" y="3581400"/>
            <a:ext cx="2667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Laboman</a:t>
            </a:r>
            <a:endParaRPr lang="en-US" sz="2400" dirty="0"/>
          </a:p>
        </p:txBody>
      </p:sp>
      <p:sp>
        <p:nvSpPr>
          <p:cNvPr id="22" name="TextBox 21"/>
          <p:cNvSpPr txBox="1"/>
          <p:nvPr/>
        </p:nvSpPr>
        <p:spPr>
          <a:xfrm>
            <a:off x="8534400" y="3657600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50</a:t>
            </a:r>
          </a:p>
        </p:txBody>
      </p:sp>
      <p:sp>
        <p:nvSpPr>
          <p:cNvPr id="23" name="Rectangle 22">
            <a:hlinkClick r:id="rId6" action="ppaction://hlinksldjump"/>
          </p:cNvPr>
          <p:cNvSpPr/>
          <p:nvPr/>
        </p:nvSpPr>
        <p:spPr>
          <a:xfrm>
            <a:off x="7164288" y="188640"/>
            <a:ext cx="1728192" cy="6480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800" dirty="0"/>
              <a:t>Volgende</a:t>
            </a:r>
          </a:p>
        </p:txBody>
      </p:sp>
      <p:pic>
        <p:nvPicPr>
          <p:cNvPr id="23554" name="Picture 2" descr="Gerelateerde afbeeldi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 rot="17541240">
            <a:off x="110929" y="4262778"/>
            <a:ext cx="4128729" cy="3006231"/>
          </a:xfrm>
          <a:prstGeom prst="rect">
            <a:avLst/>
          </a:prstGeom>
          <a:noFill/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0" y="5029200"/>
            <a:ext cx="9144000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304800" y="5257800"/>
            <a:ext cx="8305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err="1">
                <a:solidFill>
                  <a:schemeClr val="bg1"/>
                </a:solidFill>
              </a:rPr>
              <a:t>Laboman</a:t>
            </a:r>
            <a:r>
              <a:rPr lang="en-US" sz="4400" dirty="0">
                <a:solidFill>
                  <a:schemeClr val="bg1"/>
                </a:solidFill>
              </a:rPr>
              <a:t> </a:t>
            </a:r>
            <a:r>
              <a:rPr lang="en-US" sz="4400" dirty="0" err="1">
                <a:solidFill>
                  <a:schemeClr val="bg1"/>
                </a:solidFill>
              </a:rPr>
              <a:t>vermeed</a:t>
            </a:r>
            <a:r>
              <a:rPr lang="en-US" sz="4400" dirty="0">
                <a:solidFill>
                  <a:schemeClr val="bg1"/>
                </a:solidFill>
              </a:rPr>
              <a:t> de </a:t>
            </a:r>
            <a:r>
              <a:rPr lang="en-US" sz="4400" dirty="0" err="1">
                <a:solidFill>
                  <a:schemeClr val="bg1"/>
                </a:solidFill>
              </a:rPr>
              <a:t>aanval</a:t>
            </a:r>
            <a:r>
              <a:rPr lang="en-US" sz="4400" dirty="0">
                <a:solidFill>
                  <a:schemeClr val="bg1"/>
                </a:solidFill>
              </a:rPr>
              <a:t>.</a:t>
            </a:r>
          </a:p>
        </p:txBody>
      </p:sp>
    </p:spTree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 descr="http://fc05.deviantart.net/fs71/f/2013/098/e/7/pokemon_x_y_battle_scene_by_jenske05-d5ynr9c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5440682"/>
          </a:xfrm>
          <a:prstGeom prst="rect">
            <a:avLst/>
          </a:prstGeom>
          <a:noFill/>
        </p:spPr>
      </p:pic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800600" y="3429000"/>
            <a:ext cx="4488366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6858000" y="4114800"/>
            <a:ext cx="1905000" cy="1524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858000" y="4114800"/>
            <a:ext cx="1905000" cy="1524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4" descr="Gerelateerde afbeelding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9406" r="21341"/>
          <a:stretch>
            <a:fillRect/>
          </a:stretch>
        </p:blipFill>
        <p:spPr bwMode="auto">
          <a:xfrm rot="20802523">
            <a:off x="4788024" y="0"/>
            <a:ext cx="5235828" cy="3168352"/>
          </a:xfrm>
          <a:prstGeom prst="rect">
            <a:avLst/>
          </a:prstGeom>
          <a:noFill/>
        </p:spPr>
      </p:pic>
      <p:sp>
        <p:nvSpPr>
          <p:cNvPr id="19" name="Rectangle 18"/>
          <p:cNvSpPr/>
          <p:nvPr/>
        </p:nvSpPr>
        <p:spPr>
          <a:xfrm>
            <a:off x="6858000" y="4114800"/>
            <a:ext cx="1905000" cy="1524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6858000" y="4114800"/>
            <a:ext cx="1905000" cy="1524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5562600" y="3581400"/>
            <a:ext cx="2667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Laboman</a:t>
            </a:r>
            <a:endParaRPr lang="en-US" sz="2400" dirty="0"/>
          </a:p>
        </p:txBody>
      </p:sp>
      <p:sp>
        <p:nvSpPr>
          <p:cNvPr id="22" name="TextBox 21"/>
          <p:cNvSpPr txBox="1"/>
          <p:nvPr/>
        </p:nvSpPr>
        <p:spPr>
          <a:xfrm>
            <a:off x="8534400" y="3657600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50</a:t>
            </a:r>
          </a:p>
        </p:txBody>
      </p:sp>
      <p:sp>
        <p:nvSpPr>
          <p:cNvPr id="23" name="Rectangle 22">
            <a:hlinkClick r:id="" action="ppaction://hlinkshowjump?jump=nextslide"/>
          </p:cNvPr>
          <p:cNvSpPr/>
          <p:nvPr/>
        </p:nvSpPr>
        <p:spPr>
          <a:xfrm>
            <a:off x="7164288" y="188640"/>
            <a:ext cx="1728192" cy="6480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800" dirty="0"/>
              <a:t>Volgende</a:t>
            </a:r>
          </a:p>
        </p:txBody>
      </p:sp>
      <p:pic>
        <p:nvPicPr>
          <p:cNvPr id="23554" name="Picture 2" descr="Gerelateerde afbeeldi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 rot="11725870">
            <a:off x="325531" y="3356668"/>
            <a:ext cx="4128729" cy="3006231"/>
          </a:xfrm>
          <a:prstGeom prst="rect">
            <a:avLst/>
          </a:prstGeom>
          <a:noFill/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0" y="5029200"/>
            <a:ext cx="9144000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304800" y="5257800"/>
            <a:ext cx="8305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err="1">
                <a:solidFill>
                  <a:schemeClr val="bg1"/>
                </a:solidFill>
              </a:rPr>
              <a:t>Laboman</a:t>
            </a:r>
            <a:r>
              <a:rPr lang="en-US" sz="4400" dirty="0">
                <a:solidFill>
                  <a:schemeClr val="bg1"/>
                </a:solidFill>
              </a:rPr>
              <a:t> </a:t>
            </a:r>
            <a:r>
              <a:rPr lang="en-US" sz="4400" dirty="0" err="1">
                <a:solidFill>
                  <a:schemeClr val="bg1"/>
                </a:solidFill>
              </a:rPr>
              <a:t>gaat</a:t>
            </a:r>
            <a:r>
              <a:rPr lang="en-US" sz="4400" dirty="0">
                <a:solidFill>
                  <a:schemeClr val="bg1"/>
                </a:solidFill>
              </a:rPr>
              <a:t> </a:t>
            </a:r>
            <a:r>
              <a:rPr lang="en-US" sz="4400" dirty="0" err="1">
                <a:solidFill>
                  <a:schemeClr val="bg1"/>
                </a:solidFill>
              </a:rPr>
              <a:t>naar</a:t>
            </a:r>
            <a:r>
              <a:rPr lang="en-US" sz="4400" dirty="0">
                <a:solidFill>
                  <a:schemeClr val="bg1"/>
                </a:solidFill>
              </a:rPr>
              <a:t> </a:t>
            </a:r>
            <a:r>
              <a:rPr lang="en-US" sz="4400" dirty="0" err="1">
                <a:solidFill>
                  <a:schemeClr val="bg1"/>
                </a:solidFill>
              </a:rPr>
              <a:t>boven</a:t>
            </a:r>
            <a:r>
              <a:rPr lang="en-US" sz="4400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-304800" y="990600"/>
            <a:ext cx="4419600" cy="1486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2"/>
          <p:cNvSpPr txBox="1"/>
          <p:nvPr/>
        </p:nvSpPr>
        <p:spPr>
          <a:xfrm>
            <a:off x="152400" y="1295400"/>
            <a:ext cx="2667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Gigantische</a:t>
            </a:r>
            <a:r>
              <a:rPr lang="en-US" sz="2000" dirty="0"/>
              <a:t> </a:t>
            </a:r>
            <a:r>
              <a:rPr lang="en-US" sz="2000" dirty="0" err="1"/>
              <a:t>Rattenvlo</a:t>
            </a:r>
            <a:endParaRPr lang="en-US" sz="2000" dirty="0"/>
          </a:p>
        </p:txBody>
      </p:sp>
      <p:sp>
        <p:nvSpPr>
          <p:cNvPr id="14" name="TextBox 13"/>
          <p:cNvSpPr txBox="1"/>
          <p:nvPr/>
        </p:nvSpPr>
        <p:spPr>
          <a:xfrm>
            <a:off x="3048000" y="1295400"/>
            <a:ext cx="76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99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524000" y="1828800"/>
            <a:ext cx="1905000" cy="1524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524000" y="1828800"/>
            <a:ext cx="1905000" cy="1524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500" fill="hold"/>
                                        <p:tgtEl>
                                          <p:spTgt spid="2355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4.81481E-6 L -0.00538 -1.00648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235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00" y="-503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 descr="http://fc05.deviantart.net/fs71/f/2013/098/e/7/pokemon_x_y_battle_scene_by_jenske05-d5ynr9c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5440682"/>
          </a:xfrm>
          <a:prstGeom prst="rect">
            <a:avLst/>
          </a:prstGeom>
          <a:noFill/>
        </p:spPr>
      </p:pic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800600" y="3429000"/>
            <a:ext cx="4488366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6858000" y="4114800"/>
            <a:ext cx="1905000" cy="1524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858000" y="4114800"/>
            <a:ext cx="1905000" cy="1524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-304800" y="990600"/>
            <a:ext cx="4419600" cy="1486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2"/>
          <p:cNvSpPr txBox="1"/>
          <p:nvPr/>
        </p:nvSpPr>
        <p:spPr>
          <a:xfrm>
            <a:off x="152400" y="1295400"/>
            <a:ext cx="2667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Gigantische</a:t>
            </a:r>
            <a:r>
              <a:rPr lang="en-US" sz="2000" dirty="0"/>
              <a:t> </a:t>
            </a:r>
            <a:r>
              <a:rPr lang="en-US" sz="2000" dirty="0" err="1"/>
              <a:t>Rattenvlo</a:t>
            </a:r>
            <a:endParaRPr lang="en-US" sz="2000" dirty="0"/>
          </a:p>
        </p:txBody>
      </p:sp>
      <p:sp>
        <p:nvSpPr>
          <p:cNvPr id="14" name="TextBox 13"/>
          <p:cNvSpPr txBox="1"/>
          <p:nvPr/>
        </p:nvSpPr>
        <p:spPr>
          <a:xfrm>
            <a:off x="3048000" y="1295400"/>
            <a:ext cx="76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99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524000" y="1828800"/>
            <a:ext cx="1905000" cy="1524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524000" y="1828800"/>
            <a:ext cx="1905000" cy="1524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4" descr="Gerelateerde afbeelding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9406" r="21341"/>
          <a:stretch>
            <a:fillRect/>
          </a:stretch>
        </p:blipFill>
        <p:spPr bwMode="auto">
          <a:xfrm rot="20802523">
            <a:off x="4788024" y="0"/>
            <a:ext cx="5235828" cy="3168352"/>
          </a:xfrm>
          <a:prstGeom prst="rect">
            <a:avLst/>
          </a:prstGeom>
          <a:noFill/>
        </p:spPr>
      </p:pic>
      <p:sp>
        <p:nvSpPr>
          <p:cNvPr id="19" name="Rectangle 18"/>
          <p:cNvSpPr/>
          <p:nvPr/>
        </p:nvSpPr>
        <p:spPr>
          <a:xfrm>
            <a:off x="6858000" y="4114800"/>
            <a:ext cx="1905000" cy="1524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6858000" y="4114800"/>
            <a:ext cx="1905000" cy="1524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5562600" y="3581400"/>
            <a:ext cx="2667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Laboman</a:t>
            </a:r>
            <a:endParaRPr lang="en-US" sz="2400" dirty="0"/>
          </a:p>
        </p:txBody>
      </p:sp>
      <p:sp>
        <p:nvSpPr>
          <p:cNvPr id="22" name="TextBox 21"/>
          <p:cNvSpPr txBox="1"/>
          <p:nvPr/>
        </p:nvSpPr>
        <p:spPr>
          <a:xfrm>
            <a:off x="8534400" y="3657600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50</a:t>
            </a:r>
          </a:p>
        </p:txBody>
      </p:sp>
      <p:sp>
        <p:nvSpPr>
          <p:cNvPr id="23" name="Rectangle 22">
            <a:hlinkClick r:id="" action="ppaction://hlinkshowjump?jump=nextslide"/>
          </p:cNvPr>
          <p:cNvSpPr/>
          <p:nvPr/>
        </p:nvSpPr>
        <p:spPr>
          <a:xfrm>
            <a:off x="7164288" y="188640"/>
            <a:ext cx="1728192" cy="6480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800" dirty="0"/>
              <a:t>Volgende</a:t>
            </a:r>
          </a:p>
        </p:txBody>
      </p:sp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0" y="5029200"/>
            <a:ext cx="9144000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304800" y="5257800"/>
            <a:ext cx="83058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De </a:t>
            </a:r>
            <a:r>
              <a:rPr lang="en-US" sz="4400" dirty="0" err="1">
                <a:solidFill>
                  <a:schemeClr val="bg1"/>
                </a:solidFill>
              </a:rPr>
              <a:t>gigantische</a:t>
            </a:r>
            <a:r>
              <a:rPr lang="en-US" sz="4400" dirty="0">
                <a:solidFill>
                  <a:schemeClr val="bg1"/>
                </a:solidFill>
              </a:rPr>
              <a:t> </a:t>
            </a:r>
            <a:r>
              <a:rPr lang="en-US" sz="4400" dirty="0" err="1">
                <a:solidFill>
                  <a:schemeClr val="bg1"/>
                </a:solidFill>
              </a:rPr>
              <a:t>rattenvlo</a:t>
            </a:r>
            <a:r>
              <a:rPr lang="en-US" sz="4400" dirty="0">
                <a:solidFill>
                  <a:schemeClr val="bg1"/>
                </a:solidFill>
              </a:rPr>
              <a:t> </a:t>
            </a:r>
            <a:r>
              <a:rPr lang="en-US" sz="4400" dirty="0" err="1">
                <a:solidFill>
                  <a:schemeClr val="bg1"/>
                </a:solidFill>
              </a:rPr>
              <a:t>gebruikt</a:t>
            </a:r>
            <a:r>
              <a:rPr lang="en-US" sz="4400" dirty="0">
                <a:solidFill>
                  <a:schemeClr val="bg1"/>
                </a:solidFill>
              </a:rPr>
              <a:t> beet.</a:t>
            </a:r>
          </a:p>
        </p:txBody>
      </p:sp>
    </p:spTree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 descr="http://fc05.deviantart.net/fs71/f/2013/098/e/7/pokemon_x_y_battle_scene_by_jenske05-d5ynr9c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5440682"/>
          </a:xfrm>
          <a:prstGeom prst="rect">
            <a:avLst/>
          </a:prstGeom>
          <a:noFill/>
        </p:spPr>
      </p:pic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800600" y="3429000"/>
            <a:ext cx="4488366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6858000" y="4114800"/>
            <a:ext cx="1905000" cy="1524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858000" y="4114800"/>
            <a:ext cx="1905000" cy="1524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-304800" y="990600"/>
            <a:ext cx="4419600" cy="1486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2"/>
          <p:cNvSpPr txBox="1"/>
          <p:nvPr/>
        </p:nvSpPr>
        <p:spPr>
          <a:xfrm>
            <a:off x="152400" y="1295400"/>
            <a:ext cx="2667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Gigantische</a:t>
            </a:r>
            <a:r>
              <a:rPr lang="en-US" sz="2000" dirty="0"/>
              <a:t> </a:t>
            </a:r>
            <a:r>
              <a:rPr lang="en-US" sz="2000" dirty="0" err="1"/>
              <a:t>Rattenvlo</a:t>
            </a:r>
            <a:endParaRPr lang="en-US" sz="2000" dirty="0"/>
          </a:p>
        </p:txBody>
      </p:sp>
      <p:sp>
        <p:nvSpPr>
          <p:cNvPr id="14" name="TextBox 13"/>
          <p:cNvSpPr txBox="1"/>
          <p:nvPr/>
        </p:nvSpPr>
        <p:spPr>
          <a:xfrm>
            <a:off x="3048000" y="1295400"/>
            <a:ext cx="76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99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524000" y="1828800"/>
            <a:ext cx="1905000" cy="1524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524000" y="1828800"/>
            <a:ext cx="1905000" cy="1524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4" descr="Gerelateerde afbeelding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9406" r="21341"/>
          <a:stretch>
            <a:fillRect/>
          </a:stretch>
        </p:blipFill>
        <p:spPr bwMode="auto">
          <a:xfrm rot="20802523">
            <a:off x="4788024" y="0"/>
            <a:ext cx="5235828" cy="3168352"/>
          </a:xfrm>
          <a:prstGeom prst="rect">
            <a:avLst/>
          </a:prstGeom>
          <a:noFill/>
        </p:spPr>
      </p:pic>
      <p:sp>
        <p:nvSpPr>
          <p:cNvPr id="19" name="Rectangle 18"/>
          <p:cNvSpPr/>
          <p:nvPr/>
        </p:nvSpPr>
        <p:spPr>
          <a:xfrm>
            <a:off x="6858000" y="4114800"/>
            <a:ext cx="1905000" cy="1524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6858000" y="4114800"/>
            <a:ext cx="1905000" cy="1524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5562600" y="3581400"/>
            <a:ext cx="2667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Laboman</a:t>
            </a:r>
            <a:endParaRPr lang="en-US" sz="2400" dirty="0"/>
          </a:p>
        </p:txBody>
      </p:sp>
      <p:sp>
        <p:nvSpPr>
          <p:cNvPr id="22" name="TextBox 21"/>
          <p:cNvSpPr txBox="1"/>
          <p:nvPr/>
        </p:nvSpPr>
        <p:spPr>
          <a:xfrm>
            <a:off x="8534400" y="3657600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50</a:t>
            </a:r>
          </a:p>
        </p:txBody>
      </p:sp>
      <p:sp>
        <p:nvSpPr>
          <p:cNvPr id="23" name="Rectangle 22">
            <a:hlinkClick r:id="" action="ppaction://hlinkshowjump?jump=nextslide"/>
          </p:cNvPr>
          <p:cNvSpPr/>
          <p:nvPr/>
        </p:nvSpPr>
        <p:spPr>
          <a:xfrm>
            <a:off x="7164288" y="188640"/>
            <a:ext cx="1728192" cy="6480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800" dirty="0"/>
              <a:t>Volgende</a:t>
            </a:r>
          </a:p>
        </p:txBody>
      </p:sp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0" y="5029200"/>
            <a:ext cx="9144000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304800" y="5257800"/>
            <a:ext cx="8305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err="1">
                <a:solidFill>
                  <a:schemeClr val="bg1"/>
                </a:solidFill>
              </a:rPr>
              <a:t>Laboman</a:t>
            </a:r>
            <a:r>
              <a:rPr lang="en-US" sz="4400" dirty="0">
                <a:solidFill>
                  <a:schemeClr val="bg1"/>
                </a:solidFill>
              </a:rPr>
              <a:t> </a:t>
            </a:r>
            <a:r>
              <a:rPr lang="en-US" sz="4400" dirty="0" err="1">
                <a:solidFill>
                  <a:schemeClr val="bg1"/>
                </a:solidFill>
              </a:rPr>
              <a:t>vermeed</a:t>
            </a:r>
            <a:r>
              <a:rPr lang="en-US" sz="4400" dirty="0">
                <a:solidFill>
                  <a:schemeClr val="bg1"/>
                </a:solidFill>
              </a:rPr>
              <a:t> de </a:t>
            </a:r>
            <a:r>
              <a:rPr lang="en-US" sz="4400" dirty="0" err="1">
                <a:solidFill>
                  <a:schemeClr val="bg1"/>
                </a:solidFill>
              </a:rPr>
              <a:t>aanval</a:t>
            </a:r>
            <a:r>
              <a:rPr lang="en-US" sz="4400" dirty="0">
                <a:solidFill>
                  <a:schemeClr val="bg1"/>
                </a:solidFill>
              </a:rPr>
              <a:t>.</a:t>
            </a:r>
          </a:p>
        </p:txBody>
      </p:sp>
    </p:spTree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 descr="http://fc05.deviantart.net/fs71/f/2013/098/e/7/pokemon_x_y_battle_scene_by_jenske05-d5ynr9c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5440682"/>
          </a:xfrm>
          <a:prstGeom prst="rect">
            <a:avLst/>
          </a:prstGeom>
          <a:noFill/>
        </p:spPr>
      </p:pic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-304800" y="990600"/>
            <a:ext cx="4419600" cy="1486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2"/>
          <p:cNvSpPr txBox="1"/>
          <p:nvPr/>
        </p:nvSpPr>
        <p:spPr>
          <a:xfrm>
            <a:off x="152400" y="1295400"/>
            <a:ext cx="2667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Gigantische</a:t>
            </a:r>
            <a:r>
              <a:rPr lang="en-US" sz="2000" dirty="0"/>
              <a:t> </a:t>
            </a:r>
            <a:r>
              <a:rPr lang="en-US" sz="2000" dirty="0" err="1"/>
              <a:t>Rattenvlo</a:t>
            </a:r>
            <a:endParaRPr lang="en-US" sz="2000" dirty="0"/>
          </a:p>
        </p:txBody>
      </p:sp>
      <p:sp>
        <p:nvSpPr>
          <p:cNvPr id="14" name="TextBox 13"/>
          <p:cNvSpPr txBox="1"/>
          <p:nvPr/>
        </p:nvSpPr>
        <p:spPr>
          <a:xfrm>
            <a:off x="3048000" y="1295400"/>
            <a:ext cx="76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99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524000" y="1828800"/>
            <a:ext cx="1905000" cy="1524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524000" y="1828800"/>
            <a:ext cx="1905000" cy="1524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4" descr="Gerelateerde afbeelding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9406" r="21341"/>
          <a:stretch>
            <a:fillRect/>
          </a:stretch>
        </p:blipFill>
        <p:spPr bwMode="auto">
          <a:xfrm rot="20802523">
            <a:off x="4788024" y="0"/>
            <a:ext cx="5235828" cy="3168352"/>
          </a:xfrm>
          <a:prstGeom prst="rect">
            <a:avLst/>
          </a:prstGeom>
          <a:noFill/>
        </p:spPr>
      </p:pic>
      <p:pic>
        <p:nvPicPr>
          <p:cNvPr id="278530" name="Picture 2" descr="Afbeeldingsresultaat voor nintendo labo piano png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3F7F6"/>
              </a:clrFrom>
              <a:clrTo>
                <a:srgbClr val="F3F7F6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779912" y="-2331640"/>
            <a:ext cx="2952328" cy="1476164"/>
          </a:xfrm>
          <a:prstGeom prst="rect">
            <a:avLst/>
          </a:prstGeom>
          <a:ln>
            <a:noFill/>
          </a:ln>
          <a:effectLst>
            <a:softEdge rad="63500"/>
          </a:effectLst>
        </p:spPr>
      </p:pic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800600" y="3429000"/>
            <a:ext cx="4488366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6858000" y="4114800"/>
            <a:ext cx="1905000" cy="1524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858000" y="4114800"/>
            <a:ext cx="1905000" cy="1524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6858000" y="4114800"/>
            <a:ext cx="1905000" cy="1524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6858000" y="4114800"/>
            <a:ext cx="1905000" cy="1524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5562600" y="3581400"/>
            <a:ext cx="2667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Laboman</a:t>
            </a:r>
            <a:endParaRPr lang="en-US" sz="2400" dirty="0"/>
          </a:p>
        </p:txBody>
      </p:sp>
      <p:sp>
        <p:nvSpPr>
          <p:cNvPr id="22" name="TextBox 21"/>
          <p:cNvSpPr txBox="1"/>
          <p:nvPr/>
        </p:nvSpPr>
        <p:spPr>
          <a:xfrm>
            <a:off x="8534400" y="3657600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50</a:t>
            </a:r>
          </a:p>
        </p:txBody>
      </p:sp>
      <p:pic>
        <p:nvPicPr>
          <p:cNvPr id="24" name="Picture 2" descr="Gerelateerde afbeeldi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 rot="11725870">
            <a:off x="325531" y="3356668"/>
            <a:ext cx="4128729" cy="3006231"/>
          </a:xfrm>
          <a:prstGeom prst="rect">
            <a:avLst/>
          </a:prstGeom>
          <a:noFill/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0" y="5029200"/>
            <a:ext cx="9144000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304800" y="5257800"/>
            <a:ext cx="83058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err="1">
                <a:solidFill>
                  <a:schemeClr val="bg1"/>
                </a:solidFill>
              </a:rPr>
              <a:t>Laboman’s</a:t>
            </a:r>
            <a:r>
              <a:rPr lang="en-US" sz="4400" dirty="0">
                <a:solidFill>
                  <a:schemeClr val="bg1"/>
                </a:solidFill>
              </a:rPr>
              <a:t> piano </a:t>
            </a:r>
            <a:r>
              <a:rPr lang="en-US" sz="4400" dirty="0" err="1">
                <a:solidFill>
                  <a:schemeClr val="bg1"/>
                </a:solidFill>
              </a:rPr>
              <a:t>komt</a:t>
            </a:r>
            <a:r>
              <a:rPr lang="en-US" sz="4400" dirty="0">
                <a:solidFill>
                  <a:schemeClr val="bg1"/>
                </a:solidFill>
              </a:rPr>
              <a:t> </a:t>
            </a:r>
            <a:r>
              <a:rPr lang="en-US" sz="4400" dirty="0" err="1">
                <a:solidFill>
                  <a:schemeClr val="bg1"/>
                </a:solidFill>
              </a:rPr>
              <a:t>naar</a:t>
            </a:r>
            <a:r>
              <a:rPr lang="en-US" sz="4400" dirty="0">
                <a:solidFill>
                  <a:schemeClr val="bg1"/>
                </a:solidFill>
              </a:rPr>
              <a:t> </a:t>
            </a:r>
            <a:r>
              <a:rPr lang="en-US" sz="4400" dirty="0" err="1">
                <a:solidFill>
                  <a:schemeClr val="bg1"/>
                </a:solidFill>
              </a:rPr>
              <a:t>beneden</a:t>
            </a:r>
            <a:r>
              <a:rPr lang="en-US" sz="44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25" name="Rectangle 24">
            <a:hlinkClick r:id="" action="ppaction://hlinkshowjump?jump=nextslide"/>
          </p:cNvPr>
          <p:cNvSpPr/>
          <p:nvPr/>
        </p:nvSpPr>
        <p:spPr>
          <a:xfrm>
            <a:off x="7164288" y="188640"/>
            <a:ext cx="1728192" cy="6480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800" dirty="0"/>
              <a:t>Volgende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7.77778E-6 3.27172E-6 C 0.00572 0.0476 0.00624 0.09704 -0.00278 0.14418 C -0.00192 0.17052 -0.0007 0.19686 -7.77778E-6 0.2232 C 0.00104 0.25901 0.00104 0.29505 0.0026 0.33087 C 0.00277 0.3348 0.00833 0.34173 0.00538 0.34173 C 0.00208 0.34173 0.00156 0.3348 -7.77778E-6 0.33087 C -0.00747 0.31146 -0.00973 0.30383 -0.02171 0.28789 C -0.03039 0.28928 -0.0448 0.29043 -0.05417 0.29505 C -0.06528 0.3006 -0.06997 0.31169 -0.08108 0.31654 C -0.08976 0.35051 -0.11181 0.36483 -0.12987 0.3884 C -0.13577 0.40434 -0.13907 0.42236 -0.14879 0.4353 C -0.16407 0.45564 -0.15591 0.43553 -0.16771 0.46049 C -0.17778 0.48198 -0.18681 0.50393 -0.1974 0.52518 C -0.21771 0.56585 -0.1856 0.50323 -0.21094 0.54667 C -0.24237 0.60051 -0.21112 0.54736 -0.22448 0.57925 C -0.22761 0.58688 -0.23525 0.60074 -0.23525 0.60074 C -0.24011 0.6213 -0.23577 0.60166 -0.24063 0.62939 C -0.24237 0.63909 -0.24601 0.65827 -0.24601 0.65827 C -0.2481 0.68415 -0.2481 0.70679 -0.25678 0.73013 C -0.25764 0.73614 -0.25764 0.74261 -0.25955 0.74815 C -0.26233 0.75601 -0.27032 0.76987 -0.27032 0.76987 C -0.27431 0.79066 -0.27674 0.81377 -0.28108 0.83456 C -0.2823 0.8408 -0.28508 0.84635 -0.28664 0.85259 C -0.28785 0.85721 -0.28837 0.86206 -0.28924 0.86691 C -0.29393 0.89464 -0.2974 0.92213 -0.30278 0.94963 C -0.30869 1.01155 -0.30764 1.07093 -0.30556 1.13309 C -0.30764 1.17283 -0.30938 1.21234 -0.31355 1.25185 C -0.31442 1.27218 -0.31372 1.29274 -0.31633 1.31285 C -0.32483 1.37777 -0.32448 1.33618 -0.32448 1.33087 " pathEditMode="relative" ptsTypes="ffffffffffffffffffffffffffffA">
                                      <p:cBhvr>
                                        <p:cTn id="6" dur="1000" fill="hold"/>
                                        <p:tgtEl>
                                          <p:spTgt spid="2785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8" dur="1000" fill="hold"/>
                                        <p:tgtEl>
                                          <p:spTgt spid="2785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Rot by="-3000000">
                                      <p:cBhvr>
                                        <p:cTn id="1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4.16667E-6 -1.49723E-6 C -0.0158 0.03281 -0.03073 0.06816 -0.04271 0.1116 C -0.04809 0.13101 -0.05174 0.15319 -0.05712 0.1726 C -0.06441 0.19917 -0.07327 0.22135 -0.0816 0.24469 C -0.09011 0.26849 -0.09393 0.29991 -0.10365 0.32024 C -0.11198 0.36668 -0.12448 0.40504 -0.13212 0.45333 C -0.14132 0.51086 -0.15139 0.56909 -0.15799 0.62939 C -0.16268 0.67121 -0.16598 0.7135 -0.17101 0.75532 C -0.17605 0.88147 -0.18125 1.00624 -0.18386 1.13309 C -0.18334 1.16821 -0.18143 1.20564 -0.18143 1.24099 " pathEditMode="relative" rAng="0" ptsTypes="fffffffffA">
                                      <p:cBhvr>
                                        <p:cTn id="12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200" y="6200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7" presetClass="exit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300"/>
                            </p:stCondLst>
                            <p:childTnLst>
                              <p:par>
                                <p:cTn id="20" presetID="17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 descr="http://fc05.deviantart.net/fs71/f/2013/098/e/7/pokemon_x_y_battle_scene_by_jenske05-d5ynr9c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5440682"/>
          </a:xfrm>
          <a:prstGeom prst="rect">
            <a:avLst/>
          </a:prstGeom>
          <a:noFill/>
        </p:spPr>
      </p:pic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-304800" y="990600"/>
            <a:ext cx="4419600" cy="1486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2"/>
          <p:cNvSpPr txBox="1"/>
          <p:nvPr/>
        </p:nvSpPr>
        <p:spPr>
          <a:xfrm>
            <a:off x="152400" y="1295400"/>
            <a:ext cx="2667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Gigantische</a:t>
            </a:r>
            <a:r>
              <a:rPr lang="en-US" sz="2000" dirty="0"/>
              <a:t> </a:t>
            </a:r>
            <a:r>
              <a:rPr lang="en-US" sz="2000" dirty="0" err="1"/>
              <a:t>Rattenvlo</a:t>
            </a:r>
            <a:endParaRPr lang="en-US" sz="2000" dirty="0"/>
          </a:p>
        </p:txBody>
      </p:sp>
      <p:sp>
        <p:nvSpPr>
          <p:cNvPr id="14" name="TextBox 13"/>
          <p:cNvSpPr txBox="1"/>
          <p:nvPr/>
        </p:nvSpPr>
        <p:spPr>
          <a:xfrm>
            <a:off x="3048000" y="1295400"/>
            <a:ext cx="76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99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524000" y="1828800"/>
            <a:ext cx="1905000" cy="1524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hlinkClick r:id="rId4" action="ppaction://hlinksldjump"/>
          </p:cNvPr>
          <p:cNvSpPr/>
          <p:nvPr/>
        </p:nvSpPr>
        <p:spPr>
          <a:xfrm>
            <a:off x="7164288" y="188640"/>
            <a:ext cx="1728192" cy="6480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800" dirty="0"/>
              <a:t>Volgende</a:t>
            </a:r>
          </a:p>
        </p:txBody>
      </p:sp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800600" y="3429000"/>
            <a:ext cx="4488366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6858000" y="4114800"/>
            <a:ext cx="1905000" cy="1524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858000" y="4114800"/>
            <a:ext cx="1905000" cy="1524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6858000" y="4114800"/>
            <a:ext cx="1905000" cy="1524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6858000" y="4114800"/>
            <a:ext cx="1905000" cy="1524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5562600" y="3581400"/>
            <a:ext cx="2667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Laboman</a:t>
            </a:r>
            <a:endParaRPr lang="en-US" sz="2400" dirty="0"/>
          </a:p>
        </p:txBody>
      </p:sp>
      <p:sp>
        <p:nvSpPr>
          <p:cNvPr id="22" name="TextBox 21"/>
          <p:cNvSpPr txBox="1"/>
          <p:nvPr/>
        </p:nvSpPr>
        <p:spPr>
          <a:xfrm>
            <a:off x="8534400" y="3657600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50</a:t>
            </a:r>
          </a:p>
        </p:txBody>
      </p:sp>
      <p:pic>
        <p:nvPicPr>
          <p:cNvPr id="24" name="Picture 2" descr="Gerelateerde afbeeldi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 rot="11725870">
            <a:off x="325531" y="3356668"/>
            <a:ext cx="4128729" cy="3006231"/>
          </a:xfrm>
          <a:prstGeom prst="rect">
            <a:avLst/>
          </a:prstGeom>
          <a:noFill/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0" y="5029200"/>
            <a:ext cx="9144000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304800" y="5257800"/>
            <a:ext cx="8305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De </a:t>
            </a:r>
            <a:r>
              <a:rPr lang="en-US" sz="4400" dirty="0" err="1">
                <a:solidFill>
                  <a:schemeClr val="bg1"/>
                </a:solidFill>
              </a:rPr>
              <a:t>gigantische</a:t>
            </a:r>
            <a:r>
              <a:rPr lang="en-US" sz="4400" dirty="0">
                <a:solidFill>
                  <a:schemeClr val="bg1"/>
                </a:solidFill>
              </a:rPr>
              <a:t> </a:t>
            </a:r>
            <a:r>
              <a:rPr lang="en-US" sz="4400" dirty="0" err="1">
                <a:solidFill>
                  <a:schemeClr val="bg1"/>
                </a:solidFill>
              </a:rPr>
              <a:t>rattenvlo</a:t>
            </a:r>
            <a:r>
              <a:rPr lang="en-US" sz="4400" dirty="0">
                <a:solidFill>
                  <a:schemeClr val="bg1"/>
                </a:solidFill>
              </a:rPr>
              <a:t> </a:t>
            </a:r>
            <a:r>
              <a:rPr lang="en-US" sz="4400" dirty="0" err="1">
                <a:solidFill>
                  <a:schemeClr val="bg1"/>
                </a:solidFill>
              </a:rPr>
              <a:t>viel</a:t>
            </a:r>
            <a:r>
              <a:rPr lang="en-US" sz="4400" dirty="0">
                <a:solidFill>
                  <a:schemeClr val="bg1"/>
                </a:solidFill>
              </a:rPr>
              <a:t> </a:t>
            </a:r>
            <a:r>
              <a:rPr lang="en-US" sz="4400" dirty="0" err="1">
                <a:solidFill>
                  <a:schemeClr val="bg1"/>
                </a:solidFill>
              </a:rPr>
              <a:t>flauw</a:t>
            </a:r>
            <a:r>
              <a:rPr lang="en-US" sz="4400" dirty="0">
                <a:solidFill>
                  <a:schemeClr val="bg1"/>
                </a:solidFill>
              </a:rPr>
              <a:t>.</a:t>
            </a:r>
          </a:p>
        </p:txBody>
      </p:sp>
    </p:spTree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 descr="http://fc05.deviantart.net/fs71/f/2013/098/e/7/pokemon_x_y_battle_scene_by_jenske05-d5ynr9c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5440682"/>
          </a:xfrm>
          <a:prstGeom prst="rect">
            <a:avLst/>
          </a:prstGeom>
          <a:noFill/>
        </p:spPr>
      </p:pic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-304800" y="990600"/>
            <a:ext cx="4419600" cy="1486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2"/>
          <p:cNvSpPr txBox="1"/>
          <p:nvPr/>
        </p:nvSpPr>
        <p:spPr>
          <a:xfrm>
            <a:off x="152400" y="1295400"/>
            <a:ext cx="2667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Gigantische</a:t>
            </a:r>
            <a:r>
              <a:rPr lang="en-US" sz="2000" dirty="0"/>
              <a:t> </a:t>
            </a:r>
            <a:r>
              <a:rPr lang="en-US" sz="2000" dirty="0" err="1"/>
              <a:t>Rattenvlo</a:t>
            </a:r>
            <a:endParaRPr lang="en-US" sz="2000" dirty="0"/>
          </a:p>
        </p:txBody>
      </p:sp>
      <p:sp>
        <p:nvSpPr>
          <p:cNvPr id="14" name="TextBox 13"/>
          <p:cNvSpPr txBox="1"/>
          <p:nvPr/>
        </p:nvSpPr>
        <p:spPr>
          <a:xfrm>
            <a:off x="3048000" y="1295400"/>
            <a:ext cx="76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99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524000" y="1828800"/>
            <a:ext cx="1905000" cy="1524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800600" y="3429000"/>
            <a:ext cx="4488366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6858000" y="4114800"/>
            <a:ext cx="1905000" cy="1524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858000" y="4114800"/>
            <a:ext cx="1905000" cy="1524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6858000" y="4114800"/>
            <a:ext cx="1905000" cy="1524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6858000" y="4114800"/>
            <a:ext cx="1905000" cy="1524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5562600" y="3581400"/>
            <a:ext cx="2667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Laboman</a:t>
            </a:r>
            <a:endParaRPr lang="en-US" sz="2400" dirty="0"/>
          </a:p>
        </p:txBody>
      </p:sp>
      <p:sp>
        <p:nvSpPr>
          <p:cNvPr id="22" name="TextBox 21"/>
          <p:cNvSpPr txBox="1"/>
          <p:nvPr/>
        </p:nvSpPr>
        <p:spPr>
          <a:xfrm>
            <a:off x="8534400" y="3657600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50</a:t>
            </a:r>
          </a:p>
        </p:txBody>
      </p:sp>
      <p:pic>
        <p:nvPicPr>
          <p:cNvPr id="24" name="Picture 2" descr="Gerelateerde afbeeldi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 rot="11725870">
            <a:off x="325531" y="3356668"/>
            <a:ext cx="4128729" cy="3006231"/>
          </a:xfrm>
          <a:prstGeom prst="rect">
            <a:avLst/>
          </a:prstGeom>
          <a:noFill/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0" y="5029200"/>
            <a:ext cx="9144000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304800" y="5257800"/>
            <a:ext cx="8305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err="1">
                <a:solidFill>
                  <a:schemeClr val="bg1"/>
                </a:solidFill>
              </a:rPr>
              <a:t>Laboman</a:t>
            </a:r>
            <a:r>
              <a:rPr lang="en-US" sz="4400" dirty="0">
                <a:solidFill>
                  <a:schemeClr val="bg1"/>
                </a:solidFill>
              </a:rPr>
              <a:t> </a:t>
            </a:r>
            <a:r>
              <a:rPr lang="en-US" sz="4400" dirty="0" err="1">
                <a:solidFill>
                  <a:schemeClr val="bg1"/>
                </a:solidFill>
              </a:rPr>
              <a:t>krijgt</a:t>
            </a:r>
            <a:r>
              <a:rPr lang="en-US" sz="4400" dirty="0">
                <a:solidFill>
                  <a:schemeClr val="bg1"/>
                </a:solidFill>
              </a:rPr>
              <a:t> 0 exp.</a:t>
            </a:r>
          </a:p>
        </p:txBody>
      </p:sp>
      <p:sp>
        <p:nvSpPr>
          <p:cNvPr id="18" name="Rectangle 17">
            <a:hlinkClick r:id="rId7" action="ppaction://hlinksldjump"/>
          </p:cNvPr>
          <p:cNvSpPr/>
          <p:nvPr/>
        </p:nvSpPr>
        <p:spPr>
          <a:xfrm>
            <a:off x="7164288" y="188640"/>
            <a:ext cx="1728192" cy="6480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800" dirty="0"/>
              <a:t>Volgende</a:t>
            </a:r>
          </a:p>
        </p:txBody>
      </p:sp>
    </p:spTree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sf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27584" y="836712"/>
            <a:ext cx="3859515" cy="2880320"/>
          </a:xfrm>
          <a:prstGeom prst="rect">
            <a:avLst/>
          </a:prstGeom>
        </p:spPr>
      </p:pic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B5E61D"/>
              </a:clrFrom>
              <a:clrTo>
                <a:srgbClr val="B5E61D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-252536" y="-243408"/>
            <a:ext cx="9793088" cy="73576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 descr="http://fc05.deviantart.net/fs71/f/2010/033/0/b/rainbow_textbox_by_sexy_colours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-1044624" y="4365104"/>
            <a:ext cx="11379200" cy="2133600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1043608" y="5013176"/>
            <a:ext cx="70104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Rechter</a:t>
            </a:r>
            <a:r>
              <a:rPr lang="en-US" sz="3200" dirty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 Man:  De baas is best </a:t>
            </a:r>
            <a:r>
              <a:rPr lang="en-US" sz="3200" dirty="0" err="1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wel</a:t>
            </a:r>
            <a:r>
              <a:rPr lang="en-US" sz="3200" dirty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 </a:t>
            </a:r>
            <a:r>
              <a:rPr lang="en-US" sz="3200" dirty="0" err="1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kwaadaardig</a:t>
            </a:r>
            <a:r>
              <a:rPr lang="en-US" sz="3200" dirty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.</a:t>
            </a:r>
          </a:p>
        </p:txBody>
      </p:sp>
      <p:sp>
        <p:nvSpPr>
          <p:cNvPr id="9" name="Rectangle 8">
            <a:hlinkClick r:id="" action="ppaction://hlinkshowjump?jump=nextslide"/>
          </p:cNvPr>
          <p:cNvSpPr/>
          <p:nvPr/>
        </p:nvSpPr>
        <p:spPr>
          <a:xfrm>
            <a:off x="7164288" y="188640"/>
            <a:ext cx="1728192" cy="6480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800" dirty="0"/>
              <a:t>Volgende</a:t>
            </a:r>
          </a:p>
        </p:txBody>
      </p:sp>
    </p:spTree>
  </p:cSld>
  <p:clrMapOvr>
    <a:masterClrMapping/>
  </p:clrMapOvr>
  <p:transition advClick="0"/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 descr="http://fc05.deviantart.net/fs71/f/2013/098/e/7/pokemon_x_y_battle_scene_by_jenske05-d5ynr9c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5440682"/>
          </a:xfrm>
          <a:prstGeom prst="rect">
            <a:avLst/>
          </a:prstGeom>
          <a:noFill/>
        </p:spPr>
      </p:pic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800600" y="3429000"/>
            <a:ext cx="4488366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6858000" y="4114800"/>
            <a:ext cx="1905000" cy="1524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858000" y="4114800"/>
            <a:ext cx="1905000" cy="1524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4" descr="Gerelateerde afbeelding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9406" r="21341"/>
          <a:stretch>
            <a:fillRect/>
          </a:stretch>
        </p:blipFill>
        <p:spPr bwMode="auto">
          <a:xfrm rot="20802523">
            <a:off x="4788024" y="0"/>
            <a:ext cx="5235828" cy="3168352"/>
          </a:xfrm>
          <a:prstGeom prst="rect">
            <a:avLst/>
          </a:prstGeom>
          <a:noFill/>
        </p:spPr>
      </p:pic>
      <p:sp>
        <p:nvSpPr>
          <p:cNvPr id="19" name="Rectangle 18"/>
          <p:cNvSpPr/>
          <p:nvPr/>
        </p:nvSpPr>
        <p:spPr>
          <a:xfrm>
            <a:off x="6858000" y="4114800"/>
            <a:ext cx="1905000" cy="1524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6858000" y="4114800"/>
            <a:ext cx="1905000" cy="1524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5562600" y="3581400"/>
            <a:ext cx="2667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Laboman</a:t>
            </a:r>
            <a:endParaRPr lang="en-US" sz="2400" dirty="0"/>
          </a:p>
        </p:txBody>
      </p:sp>
      <p:sp>
        <p:nvSpPr>
          <p:cNvPr id="22" name="TextBox 21"/>
          <p:cNvSpPr txBox="1"/>
          <p:nvPr/>
        </p:nvSpPr>
        <p:spPr>
          <a:xfrm>
            <a:off x="8534400" y="3657600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50</a:t>
            </a:r>
          </a:p>
        </p:txBody>
      </p:sp>
      <p:sp>
        <p:nvSpPr>
          <p:cNvPr id="23" name="Rectangle 22">
            <a:hlinkClick r:id="" action="ppaction://hlinkshowjump?jump=nextslide"/>
          </p:cNvPr>
          <p:cNvSpPr/>
          <p:nvPr/>
        </p:nvSpPr>
        <p:spPr>
          <a:xfrm>
            <a:off x="7164288" y="188640"/>
            <a:ext cx="1728192" cy="6480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800" dirty="0"/>
              <a:t>Volgende</a:t>
            </a:r>
          </a:p>
        </p:txBody>
      </p:sp>
      <p:pic>
        <p:nvPicPr>
          <p:cNvPr id="23554" name="Picture 2" descr="Gerelateerde afbeeldi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 rot="11725870">
            <a:off x="325531" y="3356668"/>
            <a:ext cx="4128729" cy="3006231"/>
          </a:xfrm>
          <a:prstGeom prst="rect">
            <a:avLst/>
          </a:prstGeom>
          <a:noFill/>
        </p:spPr>
      </p:pic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-304800" y="990600"/>
            <a:ext cx="4419600" cy="1486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2"/>
          <p:cNvSpPr txBox="1"/>
          <p:nvPr/>
        </p:nvSpPr>
        <p:spPr>
          <a:xfrm>
            <a:off x="152400" y="1295400"/>
            <a:ext cx="2667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Gigantische</a:t>
            </a:r>
            <a:r>
              <a:rPr lang="en-US" sz="2000" dirty="0"/>
              <a:t> </a:t>
            </a:r>
            <a:r>
              <a:rPr lang="en-US" sz="2000" dirty="0" err="1"/>
              <a:t>Rattenvlo</a:t>
            </a:r>
            <a:endParaRPr lang="en-US" sz="2000" dirty="0"/>
          </a:p>
        </p:txBody>
      </p:sp>
      <p:sp>
        <p:nvSpPr>
          <p:cNvPr id="14" name="TextBox 13"/>
          <p:cNvSpPr txBox="1"/>
          <p:nvPr/>
        </p:nvSpPr>
        <p:spPr>
          <a:xfrm>
            <a:off x="3048000" y="1295400"/>
            <a:ext cx="76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99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524000" y="1828800"/>
            <a:ext cx="1905000" cy="1524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524000" y="1828800"/>
            <a:ext cx="1905000" cy="1524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7746" name="Picture 2" descr="Gerelateerde afbeelding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37920"/>
          <a:stretch>
            <a:fillRect/>
          </a:stretch>
        </p:blipFill>
        <p:spPr bwMode="auto">
          <a:xfrm flipH="1">
            <a:off x="1331640" y="3645024"/>
            <a:ext cx="1847718" cy="2232248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0" y="5029200"/>
            <a:ext cx="9144000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304800" y="5257800"/>
            <a:ext cx="8305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err="1">
                <a:solidFill>
                  <a:schemeClr val="bg1"/>
                </a:solidFill>
              </a:rPr>
              <a:t>Laboman</a:t>
            </a:r>
            <a:r>
              <a:rPr lang="en-US" sz="4400" dirty="0">
                <a:solidFill>
                  <a:schemeClr val="bg1"/>
                </a:solidFill>
              </a:rPr>
              <a:t> </a:t>
            </a:r>
            <a:r>
              <a:rPr lang="en-US" sz="4400" dirty="0" err="1">
                <a:solidFill>
                  <a:schemeClr val="bg1"/>
                </a:solidFill>
              </a:rPr>
              <a:t>doet</a:t>
            </a:r>
            <a:r>
              <a:rPr lang="en-US" sz="4400" dirty="0">
                <a:solidFill>
                  <a:schemeClr val="bg1"/>
                </a:solidFill>
              </a:rPr>
              <a:t> </a:t>
            </a:r>
            <a:r>
              <a:rPr lang="en-US" sz="4400" dirty="0" err="1">
                <a:solidFill>
                  <a:schemeClr val="bg1"/>
                </a:solidFill>
              </a:rPr>
              <a:t>zijn</a:t>
            </a:r>
            <a:r>
              <a:rPr lang="en-US" sz="4400" dirty="0">
                <a:solidFill>
                  <a:schemeClr val="bg1"/>
                </a:solidFill>
              </a:rPr>
              <a:t> </a:t>
            </a:r>
            <a:r>
              <a:rPr lang="en-US" sz="4400" dirty="0" err="1">
                <a:solidFill>
                  <a:schemeClr val="bg1"/>
                </a:solidFill>
              </a:rPr>
              <a:t>robotpak</a:t>
            </a:r>
            <a:r>
              <a:rPr lang="en-US" sz="4400" dirty="0">
                <a:solidFill>
                  <a:schemeClr val="bg1"/>
                </a:solidFill>
              </a:rPr>
              <a:t> </a:t>
            </a:r>
            <a:r>
              <a:rPr lang="en-US" sz="4400" dirty="0" err="1">
                <a:solidFill>
                  <a:schemeClr val="bg1"/>
                </a:solidFill>
              </a:rPr>
              <a:t>aan</a:t>
            </a:r>
            <a:r>
              <a:rPr lang="en-US" sz="4400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287748" name="Picture 4" descr="Afbeeldingsresultaat voor nintendo labo robotpak"/>
          <p:cNvPicPr>
            <a:picLocks noChangeAspect="1" noChangeArrowheads="1"/>
          </p:cNvPicPr>
          <p:nvPr/>
        </p:nvPicPr>
        <p:blipFill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85949"/>
          <a:stretch>
            <a:fillRect/>
          </a:stretch>
        </p:blipFill>
        <p:spPr bwMode="auto">
          <a:xfrm flipH="1">
            <a:off x="1403648" y="1700808"/>
            <a:ext cx="1440160" cy="3600000"/>
          </a:xfrm>
          <a:prstGeom prst="rect">
            <a:avLst/>
          </a:prstGeom>
          <a:noFill/>
          <a:scene3d>
            <a:camera prst="isometricOffAxis2Right"/>
            <a:lightRig rig="threePt" dir="t"/>
          </a:scene3d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77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77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dfdsfsd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396552" y="-637063"/>
            <a:ext cx="10729192" cy="7495064"/>
          </a:xfrm>
          <a:prstGeom prst="rect">
            <a:avLst/>
          </a:prstGeom>
        </p:spPr>
      </p:pic>
      <p:sp>
        <p:nvSpPr>
          <p:cNvPr id="3" name="Rectangle 2">
            <a:hlinkClick r:id="" action="ppaction://hlinkshowjump?jump=nextslide"/>
          </p:cNvPr>
          <p:cNvSpPr/>
          <p:nvPr/>
        </p:nvSpPr>
        <p:spPr>
          <a:xfrm>
            <a:off x="7164288" y="188640"/>
            <a:ext cx="1728192" cy="6480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800" dirty="0"/>
              <a:t>Volgende</a:t>
            </a: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" fill="hold"/>
                                        <p:tgtEl>
                                          <p:spTgt spid="2"/>
                                        </p:tgtEl>
                                      </p:cBhvr>
                                      <p:by x="300000" y="30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2.02312E-6 L 0.63403 -0.22613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700" y="-113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866" name="Picture 2" descr="Afbeeldingsresultaat voor nintendo labo robot"/>
          <p:cNvPicPr>
            <a:picLocks noChangeAspect="1" noChangeArrowheads="1"/>
          </p:cNvPicPr>
          <p:nvPr/>
        </p:nvPicPr>
        <p:blipFill>
          <a:blip r:embed="rId2" cstate="print"/>
          <a:srcRect r="53641" b="48950"/>
          <a:stretch>
            <a:fillRect/>
          </a:stretch>
        </p:blipFill>
        <p:spPr bwMode="auto">
          <a:xfrm>
            <a:off x="-612576" y="-1971599"/>
            <a:ext cx="11071735" cy="8829600"/>
          </a:xfrm>
          <a:prstGeom prst="rect">
            <a:avLst/>
          </a:prstGeom>
          <a:noFill/>
        </p:spPr>
      </p:pic>
      <p:pic>
        <p:nvPicPr>
          <p:cNvPr id="292868" name="Picture 4" descr="Afbeeldingsresultaat voor nintendo labo robot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49139" b="40781"/>
          <a:stretch>
            <a:fillRect/>
          </a:stretch>
        </p:blipFill>
        <p:spPr bwMode="auto">
          <a:xfrm>
            <a:off x="0" y="0"/>
            <a:ext cx="6048672" cy="7042717"/>
          </a:xfrm>
          <a:prstGeom prst="rect">
            <a:avLst/>
          </a:prstGeom>
          <a:noFill/>
          <a:effectLst/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5029200"/>
            <a:ext cx="9144000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304800" y="5257800"/>
            <a:ext cx="8305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err="1">
                <a:solidFill>
                  <a:schemeClr val="bg1"/>
                </a:solidFill>
              </a:rPr>
              <a:t>Laboman</a:t>
            </a:r>
            <a:r>
              <a:rPr lang="en-US" sz="4400" dirty="0">
                <a:solidFill>
                  <a:schemeClr val="bg1"/>
                </a:solidFill>
              </a:rPr>
              <a:t> </a:t>
            </a:r>
            <a:r>
              <a:rPr lang="en-US" sz="4400" dirty="0" err="1">
                <a:solidFill>
                  <a:schemeClr val="bg1"/>
                </a:solidFill>
              </a:rPr>
              <a:t>doet</a:t>
            </a:r>
            <a:r>
              <a:rPr lang="en-US" sz="4400" dirty="0">
                <a:solidFill>
                  <a:schemeClr val="bg1"/>
                </a:solidFill>
              </a:rPr>
              <a:t> </a:t>
            </a:r>
            <a:r>
              <a:rPr lang="en-US" sz="4400" dirty="0" err="1">
                <a:solidFill>
                  <a:schemeClr val="bg1"/>
                </a:solidFill>
              </a:rPr>
              <a:t>zijn</a:t>
            </a:r>
            <a:r>
              <a:rPr lang="en-US" sz="4400" dirty="0">
                <a:solidFill>
                  <a:schemeClr val="bg1"/>
                </a:solidFill>
              </a:rPr>
              <a:t> </a:t>
            </a:r>
            <a:r>
              <a:rPr lang="en-US" sz="4400" dirty="0" err="1">
                <a:solidFill>
                  <a:schemeClr val="bg1"/>
                </a:solidFill>
              </a:rPr>
              <a:t>robotpak</a:t>
            </a:r>
            <a:r>
              <a:rPr lang="en-US" sz="4400" dirty="0">
                <a:solidFill>
                  <a:schemeClr val="bg1"/>
                </a:solidFill>
              </a:rPr>
              <a:t> </a:t>
            </a:r>
            <a:r>
              <a:rPr lang="en-US" sz="4400" dirty="0" err="1">
                <a:solidFill>
                  <a:schemeClr val="bg1"/>
                </a:solidFill>
              </a:rPr>
              <a:t>aan</a:t>
            </a:r>
            <a:r>
              <a:rPr lang="en-US" sz="4400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800600" y="3429000"/>
            <a:ext cx="4488366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6858000" y="4114800"/>
            <a:ext cx="1905000" cy="1524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858000" y="4114800"/>
            <a:ext cx="1905000" cy="1524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858000" y="4114800"/>
            <a:ext cx="1905000" cy="1524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858000" y="4114800"/>
            <a:ext cx="1905000" cy="1524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562600" y="3581400"/>
            <a:ext cx="2667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Laborobot</a:t>
            </a:r>
            <a:endParaRPr lang="en-US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8534400" y="3657600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99</a:t>
            </a:r>
          </a:p>
        </p:txBody>
      </p:sp>
      <p:pic>
        <p:nvPicPr>
          <p:cNvPr id="13" name="Picture 4" descr="Gerelateerde afbeelding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9406" r="21341"/>
          <a:stretch>
            <a:fillRect/>
          </a:stretch>
        </p:blipFill>
        <p:spPr bwMode="auto">
          <a:xfrm rot="20802523">
            <a:off x="4788024" y="0"/>
            <a:ext cx="5235828" cy="3168352"/>
          </a:xfrm>
          <a:prstGeom prst="rect">
            <a:avLst/>
          </a:prstGeom>
          <a:noFill/>
        </p:spPr>
      </p:pic>
      <p:pic>
        <p:nvPicPr>
          <p:cNvPr id="14" name="Picture 4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-304800" y="990600"/>
            <a:ext cx="4419600" cy="1486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TextBox 14"/>
          <p:cNvSpPr txBox="1"/>
          <p:nvPr/>
        </p:nvSpPr>
        <p:spPr>
          <a:xfrm>
            <a:off x="152400" y="1295400"/>
            <a:ext cx="2667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Gigantische</a:t>
            </a:r>
            <a:r>
              <a:rPr lang="en-US" sz="2000" dirty="0"/>
              <a:t> </a:t>
            </a:r>
            <a:r>
              <a:rPr lang="en-US" sz="2000" dirty="0" err="1"/>
              <a:t>Rattenvlo</a:t>
            </a:r>
            <a:endParaRPr lang="en-US" sz="2000" dirty="0"/>
          </a:p>
        </p:txBody>
      </p:sp>
      <p:sp>
        <p:nvSpPr>
          <p:cNvPr id="16" name="TextBox 15"/>
          <p:cNvSpPr txBox="1"/>
          <p:nvPr/>
        </p:nvSpPr>
        <p:spPr>
          <a:xfrm>
            <a:off x="3048000" y="1295400"/>
            <a:ext cx="76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99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524000" y="1828800"/>
            <a:ext cx="1905000" cy="1524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1524000" y="1828800"/>
            <a:ext cx="1905000" cy="1524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hlinkClick r:id="" action="ppaction://hlinkshowjump?jump=nextslide"/>
          </p:cNvPr>
          <p:cNvSpPr/>
          <p:nvPr/>
        </p:nvSpPr>
        <p:spPr>
          <a:xfrm>
            <a:off x="7164288" y="188640"/>
            <a:ext cx="1728192" cy="6480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800" dirty="0"/>
              <a:t>Volgende</a:t>
            </a:r>
          </a:p>
        </p:txBody>
      </p:sp>
    </p:spTree>
  </p:cSld>
  <p:clrMapOvr>
    <a:masterClrMapping/>
  </p:clrMapOvr>
  <p:transition>
    <p:dissolve/>
  </p:transition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866" name="Picture 2" descr="Afbeeldingsresultaat voor nintendo labo robot"/>
          <p:cNvPicPr>
            <a:picLocks noChangeAspect="1" noChangeArrowheads="1"/>
          </p:cNvPicPr>
          <p:nvPr/>
        </p:nvPicPr>
        <p:blipFill>
          <a:blip r:embed="rId2" cstate="print"/>
          <a:srcRect r="53641" b="48950"/>
          <a:stretch>
            <a:fillRect/>
          </a:stretch>
        </p:blipFill>
        <p:spPr bwMode="auto">
          <a:xfrm>
            <a:off x="-612576" y="-1971599"/>
            <a:ext cx="11071735" cy="8829600"/>
          </a:xfrm>
          <a:prstGeom prst="rect">
            <a:avLst/>
          </a:prstGeom>
          <a:noFill/>
        </p:spPr>
      </p:pic>
      <p:pic>
        <p:nvPicPr>
          <p:cNvPr id="292868" name="Picture 4" descr="Afbeeldingsresultaat voor nintendo labo robot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49139" b="40781"/>
          <a:stretch>
            <a:fillRect/>
          </a:stretch>
        </p:blipFill>
        <p:spPr bwMode="auto">
          <a:xfrm>
            <a:off x="0" y="0"/>
            <a:ext cx="6048672" cy="7042717"/>
          </a:xfrm>
          <a:prstGeom prst="rect">
            <a:avLst/>
          </a:prstGeom>
          <a:noFill/>
          <a:effectLst/>
        </p:spPr>
      </p:pic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800600" y="3429000"/>
            <a:ext cx="4488366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6858000" y="4114800"/>
            <a:ext cx="1905000" cy="1524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858000" y="4114800"/>
            <a:ext cx="1905000" cy="1524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858000" y="4114800"/>
            <a:ext cx="1905000" cy="1524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858000" y="4114800"/>
            <a:ext cx="1905000" cy="1524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562600" y="3581400"/>
            <a:ext cx="2667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Laborobot</a:t>
            </a:r>
            <a:endParaRPr lang="en-US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8534400" y="3657600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99</a:t>
            </a:r>
          </a:p>
        </p:txBody>
      </p:sp>
      <p:pic>
        <p:nvPicPr>
          <p:cNvPr id="13" name="Picture 4" descr="Gerelateerde afbeelding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9406" r="21341"/>
          <a:stretch>
            <a:fillRect/>
          </a:stretch>
        </p:blipFill>
        <p:spPr bwMode="auto">
          <a:xfrm rot="20802523">
            <a:off x="4788024" y="0"/>
            <a:ext cx="5235828" cy="3168352"/>
          </a:xfrm>
          <a:prstGeom prst="rect">
            <a:avLst/>
          </a:prstGeom>
          <a:noFill/>
        </p:spPr>
      </p:pic>
      <p:pic>
        <p:nvPicPr>
          <p:cNvPr id="14" name="Picture 4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-304800" y="990600"/>
            <a:ext cx="4419600" cy="1486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TextBox 14"/>
          <p:cNvSpPr txBox="1"/>
          <p:nvPr/>
        </p:nvSpPr>
        <p:spPr>
          <a:xfrm>
            <a:off x="152400" y="1295400"/>
            <a:ext cx="2667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Gigantische</a:t>
            </a:r>
            <a:r>
              <a:rPr lang="en-US" sz="2000" dirty="0"/>
              <a:t> </a:t>
            </a:r>
            <a:r>
              <a:rPr lang="en-US" sz="2000" dirty="0" err="1"/>
              <a:t>Rattenvlo</a:t>
            </a:r>
            <a:endParaRPr lang="en-US" sz="2000" dirty="0"/>
          </a:p>
        </p:txBody>
      </p:sp>
      <p:sp>
        <p:nvSpPr>
          <p:cNvPr id="16" name="TextBox 15"/>
          <p:cNvSpPr txBox="1"/>
          <p:nvPr/>
        </p:nvSpPr>
        <p:spPr>
          <a:xfrm>
            <a:off x="3048000" y="1295400"/>
            <a:ext cx="76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99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524000" y="1828800"/>
            <a:ext cx="1905000" cy="1524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1524000" y="1828800"/>
            <a:ext cx="1905000" cy="1524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0" y="5029200"/>
            <a:ext cx="9144000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TextBox 20">
            <a:hlinkClick r:id="" action="ppaction://hlinkshowjump?jump=nextslide"/>
          </p:cNvPr>
          <p:cNvSpPr txBox="1"/>
          <p:nvPr/>
        </p:nvSpPr>
        <p:spPr>
          <a:xfrm>
            <a:off x="381000" y="5334000"/>
            <a:ext cx="21027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/>
              <a:t>Aanvallen</a:t>
            </a:r>
            <a:endParaRPr lang="en-US" sz="2800" dirty="0"/>
          </a:p>
        </p:txBody>
      </p:sp>
    </p:spTree>
  </p:cSld>
  <p:clrMapOvr>
    <a:masterClrMapping/>
  </p:clrMapOvr>
  <p:transition>
    <p:dissolve/>
  </p:transition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866" name="Picture 2" descr="Afbeeldingsresultaat voor nintendo labo robot"/>
          <p:cNvPicPr>
            <a:picLocks noChangeAspect="1" noChangeArrowheads="1"/>
          </p:cNvPicPr>
          <p:nvPr/>
        </p:nvPicPr>
        <p:blipFill>
          <a:blip r:embed="rId2" cstate="print"/>
          <a:srcRect r="53641" b="48950"/>
          <a:stretch>
            <a:fillRect/>
          </a:stretch>
        </p:blipFill>
        <p:spPr bwMode="auto">
          <a:xfrm>
            <a:off x="-612576" y="-1971599"/>
            <a:ext cx="11071735" cy="8829600"/>
          </a:xfrm>
          <a:prstGeom prst="rect">
            <a:avLst/>
          </a:prstGeom>
          <a:noFill/>
        </p:spPr>
      </p:pic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800600" y="3429000"/>
            <a:ext cx="4488366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6858000" y="4114800"/>
            <a:ext cx="1905000" cy="1524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858000" y="4114800"/>
            <a:ext cx="1905000" cy="1524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858000" y="4114800"/>
            <a:ext cx="1905000" cy="1524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858000" y="4114800"/>
            <a:ext cx="1905000" cy="1524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562600" y="3581400"/>
            <a:ext cx="2667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Laborobot</a:t>
            </a:r>
            <a:endParaRPr lang="en-US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8534400" y="3657600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99</a:t>
            </a:r>
          </a:p>
        </p:txBody>
      </p:sp>
      <p:pic>
        <p:nvPicPr>
          <p:cNvPr id="13" name="Picture 4" descr="Gerelateerde afbeelding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9406" r="21341"/>
          <a:stretch>
            <a:fillRect/>
          </a:stretch>
        </p:blipFill>
        <p:spPr bwMode="auto">
          <a:xfrm rot="20802523">
            <a:off x="4788024" y="0"/>
            <a:ext cx="5235828" cy="3168352"/>
          </a:xfrm>
          <a:prstGeom prst="rect">
            <a:avLst/>
          </a:prstGeom>
          <a:noFill/>
        </p:spPr>
      </p:pic>
      <p:sp>
        <p:nvSpPr>
          <p:cNvPr id="19" name="Rectangle 18">
            <a:hlinkClick r:id="" action="ppaction://hlinkshowjump?jump=nextslide"/>
          </p:cNvPr>
          <p:cNvSpPr/>
          <p:nvPr/>
        </p:nvSpPr>
        <p:spPr>
          <a:xfrm>
            <a:off x="7164288" y="188640"/>
            <a:ext cx="1728192" cy="6480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800" dirty="0"/>
              <a:t>Volgende</a:t>
            </a:r>
          </a:p>
        </p:txBody>
      </p:sp>
      <p:pic>
        <p:nvPicPr>
          <p:cNvPr id="292868" name="Picture 4" descr="Afbeeldingsresultaat voor nintendo labo robot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49139" b="40781"/>
          <a:stretch>
            <a:fillRect/>
          </a:stretch>
        </p:blipFill>
        <p:spPr bwMode="auto">
          <a:xfrm>
            <a:off x="0" y="0"/>
            <a:ext cx="6048672" cy="7042717"/>
          </a:xfrm>
          <a:prstGeom prst="rect">
            <a:avLst/>
          </a:prstGeom>
          <a:noFill/>
          <a:effectLst/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0" y="5029200"/>
            <a:ext cx="9144000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304800" y="5257800"/>
            <a:ext cx="8305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De </a:t>
            </a:r>
            <a:r>
              <a:rPr lang="en-US" sz="4400" dirty="0" err="1">
                <a:solidFill>
                  <a:schemeClr val="bg1"/>
                </a:solidFill>
              </a:rPr>
              <a:t>Laborobot</a:t>
            </a:r>
            <a:r>
              <a:rPr lang="en-US" sz="4400" dirty="0">
                <a:solidFill>
                  <a:schemeClr val="bg1"/>
                </a:solidFill>
              </a:rPr>
              <a:t> </a:t>
            </a:r>
            <a:r>
              <a:rPr lang="en-US" sz="4400" dirty="0" err="1">
                <a:solidFill>
                  <a:schemeClr val="bg1"/>
                </a:solidFill>
              </a:rPr>
              <a:t>valt</a:t>
            </a:r>
            <a:r>
              <a:rPr lang="en-US" sz="4400" dirty="0">
                <a:solidFill>
                  <a:schemeClr val="bg1"/>
                </a:solidFill>
              </a:rPr>
              <a:t> </a:t>
            </a:r>
            <a:r>
              <a:rPr lang="en-US" sz="4400" dirty="0" err="1">
                <a:solidFill>
                  <a:schemeClr val="bg1"/>
                </a:solidFill>
              </a:rPr>
              <a:t>aan</a:t>
            </a:r>
            <a:r>
              <a:rPr lang="en-US" sz="4400" dirty="0">
                <a:solidFill>
                  <a:schemeClr val="bg1"/>
                </a:solidFill>
              </a:rPr>
              <a:t>!</a:t>
            </a:r>
          </a:p>
        </p:txBody>
      </p:sp>
      <p:pic>
        <p:nvPicPr>
          <p:cNvPr id="14" name="Picture 4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-304800" y="990600"/>
            <a:ext cx="4419600" cy="1486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TextBox 14"/>
          <p:cNvSpPr txBox="1"/>
          <p:nvPr/>
        </p:nvSpPr>
        <p:spPr>
          <a:xfrm>
            <a:off x="152400" y="1295400"/>
            <a:ext cx="2667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Gigantische</a:t>
            </a:r>
            <a:r>
              <a:rPr lang="en-US" sz="2000" dirty="0"/>
              <a:t> </a:t>
            </a:r>
            <a:r>
              <a:rPr lang="en-US" sz="2000" dirty="0" err="1"/>
              <a:t>Rattenvlo</a:t>
            </a:r>
            <a:endParaRPr lang="en-US" sz="2000" dirty="0"/>
          </a:p>
        </p:txBody>
      </p:sp>
      <p:sp>
        <p:nvSpPr>
          <p:cNvPr id="16" name="TextBox 15"/>
          <p:cNvSpPr txBox="1"/>
          <p:nvPr/>
        </p:nvSpPr>
        <p:spPr>
          <a:xfrm>
            <a:off x="3048000" y="1295400"/>
            <a:ext cx="76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99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524000" y="1828800"/>
            <a:ext cx="1905000" cy="1524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1524000" y="1828800"/>
            <a:ext cx="1905000" cy="1524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3000000">
                                      <p:cBhvr>
                                        <p:cTn id="6" dur="300" fill="hold"/>
                                        <p:tgtEl>
                                          <p:spTgt spid="29286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43 -3.69344E-6 C -0.00885 -0.05009 -0.0158 -0.09972 -0.02101 -0.15304 C -0.01892 -0.20198 -0.02188 -0.2246 -0.01302 -0.26085 C 0.00781 -0.34072 0.05851 -0.3735 0.10295 -0.38642 C 0.22031 -0.37373 0.33594 -0.31948 0.45312 -0.29847 C 0.64392 -0.26408 0.84062 -0.26939 1.03229 -0.25831 C 1.06528 -0.25415 1.09844 -0.25115 1.13142 -0.24584 C 1.14062 -0.24446 1.15052 -0.24469 1.15885 -0.23822 C 1.16146 -0.23661 1.15746 -0.22576 1.15746 -0.22553 " pathEditMode="relative" rAng="0" ptsTypes="ffffffffA">
                                      <p:cBhvr>
                                        <p:cTn id="8" dur="300" fill="hold"/>
                                        <p:tgtEl>
                                          <p:spTgt spid="2928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6700" y="-1930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6 2.51154E-6 C 0.01978 -0.04433 0.04756 -0.06695 0.08003 -0.09049 C 0.11614 -0.11681 0.13506 -0.13989 0.18003 -0.15975 C 0.19201 -0.16505 0.20433 -0.16921 0.21596 -0.17567 C 0.25034 -0.19483 0.2578 -0.20753 0.29201 -0.22346 C 0.30242 -0.2283 0.31353 -0.22992 0.32412 -0.23408 C 0.33628 -0.23869 0.34808 -0.24446 0.36006 -0.25 C 0.37082 -0.25508 0.38089 -0.26316 0.39201 -0.26593 C 0.44582 -0.27909 0.50138 -0.27401 0.55607 -0.27678 C 0.6453 -0.27378 0.73489 -0.26593 0.82412 -0.26593 " pathEditMode="relative" ptsTypes="fffffffffA">
                                      <p:cBhvr>
                                        <p:cTn id="10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2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"/>
                            </p:stCondLst>
                            <p:childTnLst>
                              <p:par>
                                <p:cTn id="14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-3.98844E-6 C -0.01076 0.00578 -0.02621 0.01688 -0.03784 0.02173 C -0.0585 0.01503 -0.08229 0.0289 -0.10329 0.03491 C -0.11666 0.04486 -0.12066 0.04347 -0.13454 0.04786 C -0.13802 0.04647 -0.14062 0.04139 -0.14427 0.04139 C -0.15104 0.04139 -0.15746 0.04486 -0.16406 0.04578 C -0.17326 0.04694 -0.18264 0.04717 -0.19184 0.04786 C -0.22135 0.04601 -0.25 0.04509 -0.27882 0.03699 C -0.29288 0.03908 -0.30746 0.03977 -0.32135 0.04347 C -0.3335 0.04671 -0.34514 0.05341 -0.35746 0.05665 C -0.40399 0.05341 -0.3993 0.05249 -0.46076 0.05457 C -0.47274 0.05757 -0.48489 0.06012 -0.49687 0.06312 C -0.52291 0.0585 -0.51319 0.05873 -0.52621 0.05873 " pathEditMode="relative" ptsTypes="ffffffffffffA">
                                      <p:cBhvr>
                                        <p:cTn id="15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866" name="Picture 2" descr="Afbeeldingsresultaat voor nintendo labo robot"/>
          <p:cNvPicPr>
            <a:picLocks noChangeAspect="1" noChangeArrowheads="1"/>
          </p:cNvPicPr>
          <p:nvPr/>
        </p:nvPicPr>
        <p:blipFill>
          <a:blip r:embed="rId2" cstate="print"/>
          <a:srcRect r="53641" b="48950"/>
          <a:stretch>
            <a:fillRect/>
          </a:stretch>
        </p:blipFill>
        <p:spPr bwMode="auto">
          <a:xfrm>
            <a:off x="-612576" y="-1971599"/>
            <a:ext cx="11071735" cy="8829600"/>
          </a:xfrm>
          <a:prstGeom prst="rect">
            <a:avLst/>
          </a:prstGeom>
          <a:noFill/>
        </p:spPr>
      </p:pic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800600" y="3429000"/>
            <a:ext cx="4488366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6858000" y="4114800"/>
            <a:ext cx="1905000" cy="1524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858000" y="4114800"/>
            <a:ext cx="1905000" cy="1524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858000" y="4114800"/>
            <a:ext cx="1905000" cy="1524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858000" y="4114800"/>
            <a:ext cx="1905000" cy="1524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562600" y="3581400"/>
            <a:ext cx="2667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Laborobot</a:t>
            </a:r>
            <a:endParaRPr lang="en-US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8534400" y="3657600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99</a:t>
            </a:r>
          </a:p>
        </p:txBody>
      </p:sp>
      <p:sp>
        <p:nvSpPr>
          <p:cNvPr id="19" name="Rectangle 18">
            <a:hlinkClick r:id="" action="ppaction://hlinkshowjump?jump=nextslide"/>
          </p:cNvPr>
          <p:cNvSpPr/>
          <p:nvPr/>
        </p:nvSpPr>
        <p:spPr>
          <a:xfrm>
            <a:off x="7164288" y="188640"/>
            <a:ext cx="1728192" cy="6480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800" dirty="0"/>
              <a:t>Volgende</a:t>
            </a:r>
          </a:p>
        </p:txBody>
      </p:sp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5029200"/>
            <a:ext cx="9144000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304800" y="5257800"/>
            <a:ext cx="8305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De </a:t>
            </a:r>
            <a:r>
              <a:rPr lang="en-US" sz="4400" dirty="0" err="1">
                <a:solidFill>
                  <a:schemeClr val="bg1"/>
                </a:solidFill>
              </a:rPr>
              <a:t>gigantische</a:t>
            </a:r>
            <a:r>
              <a:rPr lang="en-US" sz="4400" dirty="0">
                <a:solidFill>
                  <a:schemeClr val="bg1"/>
                </a:solidFill>
              </a:rPr>
              <a:t> </a:t>
            </a:r>
            <a:r>
              <a:rPr lang="en-US" sz="4400" dirty="0" err="1">
                <a:solidFill>
                  <a:schemeClr val="bg1"/>
                </a:solidFill>
              </a:rPr>
              <a:t>rattenvlo</a:t>
            </a:r>
            <a:r>
              <a:rPr lang="en-US" sz="4400" dirty="0">
                <a:solidFill>
                  <a:schemeClr val="bg1"/>
                </a:solidFill>
              </a:rPr>
              <a:t> </a:t>
            </a:r>
            <a:r>
              <a:rPr lang="en-US" sz="4400" dirty="0" err="1">
                <a:solidFill>
                  <a:schemeClr val="bg1"/>
                </a:solidFill>
              </a:rPr>
              <a:t>viel</a:t>
            </a:r>
            <a:r>
              <a:rPr lang="en-US" sz="4400" dirty="0">
                <a:solidFill>
                  <a:schemeClr val="bg1"/>
                </a:solidFill>
              </a:rPr>
              <a:t> </a:t>
            </a:r>
            <a:r>
              <a:rPr lang="en-US" sz="4400" dirty="0" err="1">
                <a:solidFill>
                  <a:schemeClr val="bg1"/>
                </a:solidFill>
              </a:rPr>
              <a:t>flauw</a:t>
            </a:r>
            <a:r>
              <a:rPr lang="en-US" sz="4400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14" name="Picture 4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-304800" y="990600"/>
            <a:ext cx="4419600" cy="1486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TextBox 14"/>
          <p:cNvSpPr txBox="1"/>
          <p:nvPr/>
        </p:nvSpPr>
        <p:spPr>
          <a:xfrm>
            <a:off x="152400" y="1295400"/>
            <a:ext cx="2667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Gigantische</a:t>
            </a:r>
            <a:r>
              <a:rPr lang="en-US" sz="2000" dirty="0"/>
              <a:t> </a:t>
            </a:r>
            <a:r>
              <a:rPr lang="en-US" sz="2000" dirty="0" err="1"/>
              <a:t>Rattenvlo</a:t>
            </a:r>
            <a:endParaRPr lang="en-US" sz="2000" dirty="0"/>
          </a:p>
        </p:txBody>
      </p:sp>
      <p:sp>
        <p:nvSpPr>
          <p:cNvPr id="16" name="TextBox 15"/>
          <p:cNvSpPr txBox="1"/>
          <p:nvPr/>
        </p:nvSpPr>
        <p:spPr>
          <a:xfrm>
            <a:off x="3048000" y="1295400"/>
            <a:ext cx="76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99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524000" y="1828800"/>
            <a:ext cx="1905000" cy="1524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>
    <p:dissolve/>
  </p:transition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866" name="Picture 2" descr="Afbeeldingsresultaat voor nintendo labo robot"/>
          <p:cNvPicPr>
            <a:picLocks noChangeAspect="1" noChangeArrowheads="1"/>
          </p:cNvPicPr>
          <p:nvPr/>
        </p:nvPicPr>
        <p:blipFill>
          <a:blip r:embed="rId2" cstate="print"/>
          <a:srcRect r="53641" b="48950"/>
          <a:stretch>
            <a:fillRect/>
          </a:stretch>
        </p:blipFill>
        <p:spPr bwMode="auto">
          <a:xfrm>
            <a:off x="-612576" y="-1971599"/>
            <a:ext cx="11071735" cy="8829600"/>
          </a:xfrm>
          <a:prstGeom prst="rect">
            <a:avLst/>
          </a:prstGeom>
          <a:noFill/>
        </p:spPr>
      </p:pic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800600" y="3429000"/>
            <a:ext cx="4488366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6858000" y="4114800"/>
            <a:ext cx="1905000" cy="1524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858000" y="4114800"/>
            <a:ext cx="1905000" cy="1524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858000" y="4114800"/>
            <a:ext cx="1905000" cy="1524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858000" y="4114800"/>
            <a:ext cx="1905000" cy="1524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562600" y="3581400"/>
            <a:ext cx="2667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Laborobot</a:t>
            </a:r>
            <a:endParaRPr lang="en-US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8534400" y="3657600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99</a:t>
            </a:r>
          </a:p>
        </p:txBody>
      </p:sp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5029200"/>
            <a:ext cx="9144000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304800" y="5257800"/>
            <a:ext cx="8305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De </a:t>
            </a:r>
            <a:r>
              <a:rPr lang="en-US" sz="4400" dirty="0" err="1">
                <a:solidFill>
                  <a:schemeClr val="bg1"/>
                </a:solidFill>
              </a:rPr>
              <a:t>Laborobot</a:t>
            </a:r>
            <a:r>
              <a:rPr lang="en-US" sz="4400" dirty="0">
                <a:solidFill>
                  <a:schemeClr val="bg1"/>
                </a:solidFill>
              </a:rPr>
              <a:t> </a:t>
            </a:r>
            <a:r>
              <a:rPr lang="en-US" sz="4400" dirty="0" err="1">
                <a:solidFill>
                  <a:schemeClr val="bg1"/>
                </a:solidFill>
              </a:rPr>
              <a:t>krijgt</a:t>
            </a:r>
            <a:r>
              <a:rPr lang="en-US" sz="4400" dirty="0">
                <a:solidFill>
                  <a:schemeClr val="bg1"/>
                </a:solidFill>
              </a:rPr>
              <a:t> 0 exp.</a:t>
            </a:r>
          </a:p>
        </p:txBody>
      </p:sp>
      <p:pic>
        <p:nvPicPr>
          <p:cNvPr id="14" name="Picture 4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-304800" y="990600"/>
            <a:ext cx="4419600" cy="1486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TextBox 14"/>
          <p:cNvSpPr txBox="1"/>
          <p:nvPr/>
        </p:nvSpPr>
        <p:spPr>
          <a:xfrm>
            <a:off x="152400" y="1295400"/>
            <a:ext cx="2667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Gigantische</a:t>
            </a:r>
            <a:r>
              <a:rPr lang="en-US" sz="2000" dirty="0"/>
              <a:t> </a:t>
            </a:r>
            <a:r>
              <a:rPr lang="en-US" sz="2000" dirty="0" err="1"/>
              <a:t>Rattenvlo</a:t>
            </a:r>
            <a:endParaRPr lang="en-US" sz="2000" dirty="0"/>
          </a:p>
        </p:txBody>
      </p:sp>
      <p:sp>
        <p:nvSpPr>
          <p:cNvPr id="16" name="TextBox 15"/>
          <p:cNvSpPr txBox="1"/>
          <p:nvPr/>
        </p:nvSpPr>
        <p:spPr>
          <a:xfrm>
            <a:off x="3048000" y="1295400"/>
            <a:ext cx="76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99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524000" y="1828800"/>
            <a:ext cx="1905000" cy="1524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hlinkClick r:id="rId6" action="ppaction://hlinksldjump"/>
          </p:cNvPr>
          <p:cNvSpPr/>
          <p:nvPr/>
        </p:nvSpPr>
        <p:spPr>
          <a:xfrm>
            <a:off x="7164288" y="188640"/>
            <a:ext cx="1728192" cy="6480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800" dirty="0"/>
              <a:t>Volgende</a:t>
            </a:r>
          </a:p>
        </p:txBody>
      </p:sp>
    </p:spTree>
  </p:cSld>
  <p:clrMapOvr>
    <a:masterClrMapping/>
  </p:clrMapOvr>
  <p:transition>
    <p:dissolve/>
  </p:transition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fbeeldingsresultaat voor cloud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324544" y="-315416"/>
            <a:ext cx="10153128" cy="7678303"/>
          </a:xfrm>
          <a:prstGeom prst="rect">
            <a:avLst/>
          </a:prstGeom>
          <a:noFill/>
        </p:spPr>
      </p:pic>
      <p:pic>
        <p:nvPicPr>
          <p:cNvPr id="12" name="Picture 7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-3924436" y="-603448"/>
            <a:ext cx="7848872" cy="8581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7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428256" y="-307032"/>
            <a:ext cx="7848872" cy="8581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005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rot="5400000">
            <a:off x="2821495" y="2623729"/>
            <a:ext cx="3501009" cy="914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0055" name="Picture 7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39552" y="-1467544"/>
            <a:ext cx="7848872" cy="8581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 descr="Gerelateerde afbeelding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9406" r="21341"/>
          <a:stretch>
            <a:fillRect/>
          </a:stretch>
        </p:blipFill>
        <p:spPr bwMode="auto">
          <a:xfrm>
            <a:off x="-684584" y="1124744"/>
            <a:ext cx="10828644" cy="6552728"/>
          </a:xfrm>
          <a:prstGeom prst="rect">
            <a:avLst/>
          </a:prstGeom>
          <a:noFill/>
        </p:spPr>
      </p:pic>
      <p:sp>
        <p:nvSpPr>
          <p:cNvPr id="10" name="Rectangle 9">
            <a:hlinkClick r:id="" action="ppaction://hlinkshowjump?jump=nextslide"/>
          </p:cNvPr>
          <p:cNvSpPr/>
          <p:nvPr/>
        </p:nvSpPr>
        <p:spPr>
          <a:xfrm>
            <a:off x="7164288" y="188640"/>
            <a:ext cx="1728192" cy="6480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800" dirty="0"/>
              <a:t>Volgende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800" accel="100000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800" accel="100000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-9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" decel="100000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" decel="100000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accel="100000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+0.4+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800" accel="100000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0.4-0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057" name="Picture 9" descr="Afbeeldingsresultaat voor cloud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044624" y="-1683568"/>
            <a:ext cx="12192000" cy="6858001"/>
          </a:xfrm>
          <a:prstGeom prst="rect">
            <a:avLst/>
          </a:prstGeom>
          <a:noFill/>
        </p:spPr>
      </p:pic>
      <p:pic>
        <p:nvPicPr>
          <p:cNvPr id="130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5400000">
            <a:off x="2821495" y="535498"/>
            <a:ext cx="3501009" cy="914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0053" name="Picture 5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-324544" y="-747464"/>
            <a:ext cx="2590800" cy="517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flipH="1">
            <a:off x="6876256" y="-531440"/>
            <a:ext cx="2590800" cy="517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0055" name="Picture 7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004048" y="548680"/>
            <a:ext cx="3267075" cy="3571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7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131840" y="548680"/>
            <a:ext cx="3267075" cy="3571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7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11560" y="476672"/>
            <a:ext cx="3267075" cy="3571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0050" name="Picture 2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10F868"/>
              </a:clrFrom>
              <a:clrTo>
                <a:srgbClr val="10F868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-2124744" y="1916832"/>
            <a:ext cx="13309875" cy="32103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123728" y="0"/>
            <a:ext cx="3083112" cy="6381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scene3d>
            <a:camera prst="isometricOffAxis2Right"/>
            <a:lightRig rig="threePt" dir="t"/>
          </a:scene3d>
        </p:spPr>
      </p:pic>
      <p:pic>
        <p:nvPicPr>
          <p:cNvPr id="16" name="Picture 12"/>
          <p:cNvPicPr>
            <a:picLocks noChangeAspect="1" noChangeArrowheads="1"/>
          </p:cNvPicPr>
          <p:nvPr/>
        </p:nvPicPr>
        <p:blipFill>
          <a:blip r:embed="rId8" cstate="print">
            <a:clrChange>
              <a:clrFrom>
                <a:srgbClr val="00FF00"/>
              </a:clrFrom>
              <a:clrTo>
                <a:srgbClr val="00FF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-396552" y="2636912"/>
            <a:ext cx="3384376" cy="33843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12"/>
          <p:cNvPicPr>
            <a:picLocks noChangeAspect="1" noChangeArrowheads="1"/>
          </p:cNvPicPr>
          <p:nvPr/>
        </p:nvPicPr>
        <p:blipFill>
          <a:blip r:embed="rId8" cstate="print">
            <a:clrChange>
              <a:clrFrom>
                <a:srgbClr val="00FF00"/>
              </a:clrFrom>
              <a:clrTo>
                <a:srgbClr val="00FF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076056" y="2636912"/>
            <a:ext cx="3384376" cy="33843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Picture 17" descr="http://fc05.deviantart.net/fs71/f/2010/033/0/b/rainbow_textbox_by_sexy_colours.pn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-1044624" y="4365104"/>
            <a:ext cx="11379200" cy="2133600"/>
          </a:xfrm>
          <a:prstGeom prst="rect">
            <a:avLst/>
          </a:prstGeom>
          <a:noFill/>
        </p:spPr>
      </p:pic>
      <p:sp>
        <p:nvSpPr>
          <p:cNvPr id="19" name="TextBox 18"/>
          <p:cNvSpPr txBox="1"/>
          <p:nvPr/>
        </p:nvSpPr>
        <p:spPr>
          <a:xfrm>
            <a:off x="1043608" y="4797152"/>
            <a:ext cx="70104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Andere</a:t>
            </a:r>
            <a:r>
              <a:rPr lang="en-US" sz="3200" dirty="0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 PD: HOERA! We </a:t>
            </a:r>
            <a:r>
              <a:rPr lang="en-US" sz="3200" dirty="0" err="1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hebben</a:t>
            </a:r>
            <a:r>
              <a:rPr lang="en-US" sz="3200" dirty="0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 de </a:t>
            </a:r>
            <a:r>
              <a:rPr lang="en-US" sz="3200" dirty="0" err="1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rattenvlo</a:t>
            </a:r>
            <a:r>
              <a:rPr lang="en-US" sz="3200" dirty="0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 </a:t>
            </a:r>
            <a:r>
              <a:rPr lang="en-US" sz="3200" dirty="0" err="1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verslagen</a:t>
            </a:r>
            <a:r>
              <a:rPr lang="en-US" sz="3200" dirty="0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.</a:t>
            </a:r>
          </a:p>
        </p:txBody>
      </p:sp>
      <p:sp>
        <p:nvSpPr>
          <p:cNvPr id="20" name="Rectangle 19">
            <a:hlinkClick r:id="" action="ppaction://hlinkshowjump?jump=nextslide"/>
          </p:cNvPr>
          <p:cNvSpPr/>
          <p:nvPr/>
        </p:nvSpPr>
        <p:spPr>
          <a:xfrm>
            <a:off x="7164288" y="188640"/>
            <a:ext cx="1728192" cy="6480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800" dirty="0"/>
              <a:t>Volgende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 descr="Afbeeldingsresultaat voor car inside"/>
          <p:cNvPicPr>
            <a:picLocks noChangeAspect="1" noChangeArrowheads="1"/>
          </p:cNvPicPr>
          <p:nvPr/>
        </p:nvPicPr>
        <p:blipFill>
          <a:blip r:embed="rId2" cstate="print">
            <a:lum/>
          </a:blip>
          <a:srcRect l="21296" t="20475" r="21029" b="37001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pic>
        <p:nvPicPr>
          <p:cNvPr id="31747" name="Picture 3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220072" y="1412776"/>
            <a:ext cx="4162425" cy="916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flipH="1">
            <a:off x="-252536" y="1484784"/>
            <a:ext cx="4162425" cy="916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868" name="Picture 4" descr="Gerelateerde afbeeldi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779912" y="3861048"/>
            <a:ext cx="5742235" cy="3744416"/>
          </a:xfrm>
          <a:prstGeom prst="rect">
            <a:avLst/>
          </a:prstGeom>
          <a:noFill/>
        </p:spPr>
      </p:pic>
      <p:pic>
        <p:nvPicPr>
          <p:cNvPr id="5" name="Picture 4" descr="http://fc05.deviantart.net/fs71/f/2010/033/0/b/rainbow_textbox_by_sexy_colours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-1044624" y="4365104"/>
            <a:ext cx="11379200" cy="2133600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1115616" y="4797152"/>
            <a:ext cx="7010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Linker Man: </a:t>
            </a:r>
            <a:r>
              <a:rPr lang="en-US" sz="3200" dirty="0" err="1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Wel</a:t>
            </a:r>
            <a:r>
              <a:rPr lang="en-US" sz="3200" dirty="0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, </a:t>
            </a:r>
            <a:r>
              <a:rPr lang="en-US" sz="3200" dirty="0" err="1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laten</a:t>
            </a:r>
            <a:r>
              <a:rPr lang="en-US" sz="3200" dirty="0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 we </a:t>
            </a:r>
            <a:r>
              <a:rPr lang="en-US" sz="3200" dirty="0" err="1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onze</a:t>
            </a:r>
            <a:r>
              <a:rPr lang="en-US" sz="3200" dirty="0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 </a:t>
            </a:r>
            <a:r>
              <a:rPr lang="en-US" sz="3200" dirty="0" err="1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pakken</a:t>
            </a:r>
            <a:r>
              <a:rPr lang="en-US" sz="3200" dirty="0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 </a:t>
            </a:r>
            <a:r>
              <a:rPr lang="en-US" sz="3200" dirty="0" err="1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dragen</a:t>
            </a:r>
            <a:r>
              <a:rPr lang="en-US" sz="3200" dirty="0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. </a:t>
            </a:r>
            <a:r>
              <a:rPr lang="en-US" sz="3200" dirty="0" err="1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Welke</a:t>
            </a:r>
            <a:r>
              <a:rPr lang="en-US" sz="3200" dirty="0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 van de 2 die we </a:t>
            </a:r>
            <a:r>
              <a:rPr lang="en-US" sz="3200" dirty="0" err="1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meenomen</a:t>
            </a:r>
            <a:r>
              <a:rPr lang="en-US" sz="3200" dirty="0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 was </a:t>
            </a:r>
            <a:r>
              <a:rPr lang="en-US" sz="3200" dirty="0" err="1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weer</a:t>
            </a:r>
            <a:r>
              <a:rPr lang="en-US" sz="3200" dirty="0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 het </a:t>
            </a:r>
            <a:r>
              <a:rPr lang="en-US" sz="3200" dirty="0" err="1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juiste</a:t>
            </a:r>
            <a:r>
              <a:rPr lang="en-US" sz="3200" dirty="0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?</a:t>
            </a:r>
          </a:p>
        </p:txBody>
      </p:sp>
      <p:pic>
        <p:nvPicPr>
          <p:cNvPr id="36870" name="Picture 6" descr="Afbeeldingsresultaat voor traan png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020272" y="1124744"/>
            <a:ext cx="1152128" cy="1152128"/>
          </a:xfrm>
          <a:prstGeom prst="rect">
            <a:avLst/>
          </a:prstGeom>
          <a:ln>
            <a:noFill/>
          </a:ln>
          <a:effectLst>
            <a:softEdge rad="12700"/>
          </a:effectLst>
        </p:spPr>
      </p:pic>
      <p:sp>
        <p:nvSpPr>
          <p:cNvPr id="10" name="Rectangle 9">
            <a:hlinkClick r:id="" action="ppaction://hlinkshowjump?jump=nextslide"/>
          </p:cNvPr>
          <p:cNvSpPr/>
          <p:nvPr/>
        </p:nvSpPr>
        <p:spPr>
          <a:xfrm>
            <a:off x="7164288" y="188640"/>
            <a:ext cx="1728192" cy="6480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800" dirty="0"/>
              <a:t>Volgende</a:t>
            </a:r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68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68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368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057" name="Picture 9" descr="Afbeeldingsresultaat voor cloud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044624" y="-1683568"/>
            <a:ext cx="12192000" cy="6858001"/>
          </a:xfrm>
          <a:prstGeom prst="rect">
            <a:avLst/>
          </a:prstGeom>
          <a:noFill/>
        </p:spPr>
      </p:pic>
      <p:pic>
        <p:nvPicPr>
          <p:cNvPr id="130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5400000">
            <a:off x="2821495" y="535498"/>
            <a:ext cx="3501009" cy="914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0053" name="Picture 5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-324544" y="-747464"/>
            <a:ext cx="2590800" cy="517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flipH="1">
            <a:off x="6876256" y="-531440"/>
            <a:ext cx="2590800" cy="517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0055" name="Picture 7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004048" y="548680"/>
            <a:ext cx="3267075" cy="3571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7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131840" y="548680"/>
            <a:ext cx="3267075" cy="3571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7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11560" y="476672"/>
            <a:ext cx="3267075" cy="3571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0050" name="Picture 2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10F868"/>
              </a:clrFrom>
              <a:clrTo>
                <a:srgbClr val="10F868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-2124744" y="1916832"/>
            <a:ext cx="13309875" cy="32103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123728" y="0"/>
            <a:ext cx="3083112" cy="6381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scene3d>
            <a:camera prst="isometricOffAxis2Right"/>
            <a:lightRig rig="threePt" dir="t"/>
          </a:scene3d>
        </p:spPr>
      </p:pic>
      <p:pic>
        <p:nvPicPr>
          <p:cNvPr id="16" name="Picture 12"/>
          <p:cNvPicPr>
            <a:picLocks noChangeAspect="1" noChangeArrowheads="1"/>
          </p:cNvPicPr>
          <p:nvPr/>
        </p:nvPicPr>
        <p:blipFill>
          <a:blip r:embed="rId8" cstate="print">
            <a:clrChange>
              <a:clrFrom>
                <a:srgbClr val="00FF00"/>
              </a:clrFrom>
              <a:clrTo>
                <a:srgbClr val="00FF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-396552" y="2636912"/>
            <a:ext cx="3384376" cy="33843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12"/>
          <p:cNvPicPr>
            <a:picLocks noChangeAspect="1" noChangeArrowheads="1"/>
          </p:cNvPicPr>
          <p:nvPr/>
        </p:nvPicPr>
        <p:blipFill>
          <a:blip r:embed="rId8" cstate="print">
            <a:clrChange>
              <a:clrFrom>
                <a:srgbClr val="00FF00"/>
              </a:clrFrom>
              <a:clrTo>
                <a:srgbClr val="00FF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076056" y="2636912"/>
            <a:ext cx="3384376" cy="33843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Picture 17" descr="http://fc05.deviantart.net/fs71/f/2010/033/0/b/rainbow_textbox_by_sexy_colours.pn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-1044624" y="4365104"/>
            <a:ext cx="11379200" cy="2133600"/>
          </a:xfrm>
          <a:prstGeom prst="rect">
            <a:avLst/>
          </a:prstGeom>
          <a:noFill/>
        </p:spPr>
      </p:pic>
      <p:sp>
        <p:nvSpPr>
          <p:cNvPr id="19" name="TextBox 18"/>
          <p:cNvSpPr txBox="1"/>
          <p:nvPr/>
        </p:nvSpPr>
        <p:spPr>
          <a:xfrm>
            <a:off x="1043608" y="4797152"/>
            <a:ext cx="7010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Jan: </a:t>
            </a:r>
            <a:r>
              <a:rPr lang="en-US" sz="3200" dirty="0" err="1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Bedoeld</a:t>
            </a:r>
            <a:r>
              <a:rPr lang="en-US" sz="3200" dirty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 u </a:t>
            </a:r>
            <a:r>
              <a:rPr lang="en-US" sz="3200" dirty="0" err="1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niet</a:t>
            </a:r>
            <a:r>
              <a:rPr lang="en-US" sz="3200" dirty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: ‘</a:t>
            </a:r>
            <a:r>
              <a:rPr lang="en-US" sz="3200" dirty="0" err="1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Mijn</a:t>
            </a:r>
            <a:r>
              <a:rPr lang="en-US" sz="3200" dirty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 Pokémon </a:t>
            </a:r>
            <a:r>
              <a:rPr lang="en-US" sz="3200" dirty="0" err="1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hebben</a:t>
            </a:r>
            <a:r>
              <a:rPr lang="en-US" sz="3200" dirty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 de </a:t>
            </a:r>
            <a:r>
              <a:rPr lang="en-US" sz="3200" dirty="0" err="1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gigantische</a:t>
            </a:r>
            <a:r>
              <a:rPr lang="en-US" sz="3200" dirty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 </a:t>
            </a:r>
            <a:r>
              <a:rPr lang="en-US" sz="3200" dirty="0" err="1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rattenvlo</a:t>
            </a:r>
            <a:r>
              <a:rPr lang="en-US" sz="3200" dirty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 </a:t>
            </a:r>
            <a:r>
              <a:rPr lang="en-US" sz="3200" dirty="0" err="1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verslagen</a:t>
            </a:r>
            <a:r>
              <a:rPr lang="en-US" sz="3200" dirty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’?</a:t>
            </a:r>
          </a:p>
        </p:txBody>
      </p:sp>
      <p:sp>
        <p:nvSpPr>
          <p:cNvPr id="20" name="Rectangle 19">
            <a:hlinkClick r:id="" action="ppaction://hlinkshowjump?jump=nextslide"/>
          </p:cNvPr>
          <p:cNvSpPr/>
          <p:nvPr/>
        </p:nvSpPr>
        <p:spPr>
          <a:xfrm>
            <a:off x="7164288" y="188640"/>
            <a:ext cx="1728192" cy="6480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800" dirty="0"/>
              <a:t>Volgende</a:t>
            </a:r>
          </a:p>
        </p:txBody>
      </p:sp>
    </p:spTree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057" name="Picture 9" descr="Afbeeldingsresultaat voor cloud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044624" y="-1683568"/>
            <a:ext cx="12192000" cy="6858001"/>
          </a:xfrm>
          <a:prstGeom prst="rect">
            <a:avLst/>
          </a:prstGeom>
          <a:noFill/>
        </p:spPr>
      </p:pic>
      <p:pic>
        <p:nvPicPr>
          <p:cNvPr id="130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5400000">
            <a:off x="2821495" y="535498"/>
            <a:ext cx="3501009" cy="914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0053" name="Picture 5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-324544" y="-747464"/>
            <a:ext cx="2590800" cy="517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flipH="1">
            <a:off x="6876256" y="-531440"/>
            <a:ext cx="2590800" cy="517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0055" name="Picture 7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004048" y="548680"/>
            <a:ext cx="3267075" cy="3571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7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131840" y="548680"/>
            <a:ext cx="3267075" cy="3571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7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11560" y="476672"/>
            <a:ext cx="3267075" cy="3571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0050" name="Picture 2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10F868"/>
              </a:clrFrom>
              <a:clrTo>
                <a:srgbClr val="10F868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-2124744" y="1916832"/>
            <a:ext cx="13309875" cy="32103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195736" y="0"/>
            <a:ext cx="3083112" cy="6381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Picture 12"/>
          <p:cNvPicPr>
            <a:picLocks noChangeAspect="1" noChangeArrowheads="1"/>
          </p:cNvPicPr>
          <p:nvPr/>
        </p:nvPicPr>
        <p:blipFill>
          <a:blip r:embed="rId8" cstate="print">
            <a:clrChange>
              <a:clrFrom>
                <a:srgbClr val="00FF00"/>
              </a:clrFrom>
              <a:clrTo>
                <a:srgbClr val="00FF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-396552" y="2636912"/>
            <a:ext cx="3384376" cy="33843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12"/>
          <p:cNvPicPr>
            <a:picLocks noChangeAspect="1" noChangeArrowheads="1"/>
          </p:cNvPicPr>
          <p:nvPr/>
        </p:nvPicPr>
        <p:blipFill>
          <a:blip r:embed="rId8" cstate="print">
            <a:clrChange>
              <a:clrFrom>
                <a:srgbClr val="00FF00"/>
              </a:clrFrom>
              <a:clrTo>
                <a:srgbClr val="00FF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076056" y="2636912"/>
            <a:ext cx="3384376" cy="33843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Picture 17" descr="http://fc05.deviantart.net/fs71/f/2010/033/0/b/rainbow_textbox_by_sexy_colours.pn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-1044624" y="4365104"/>
            <a:ext cx="11379200" cy="2133600"/>
          </a:xfrm>
          <a:prstGeom prst="rect">
            <a:avLst/>
          </a:prstGeom>
          <a:noFill/>
        </p:spPr>
      </p:pic>
      <p:sp>
        <p:nvSpPr>
          <p:cNvPr id="19" name="TextBox 18"/>
          <p:cNvSpPr txBox="1"/>
          <p:nvPr/>
        </p:nvSpPr>
        <p:spPr>
          <a:xfrm>
            <a:off x="1043608" y="4797152"/>
            <a:ext cx="70104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Man: </a:t>
            </a:r>
            <a:r>
              <a:rPr lang="en-US" sz="3200" dirty="0" err="1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Wel</a:t>
            </a:r>
            <a:r>
              <a:rPr lang="en-US" sz="3200" dirty="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, </a:t>
            </a:r>
            <a:r>
              <a:rPr lang="en-US" sz="3200" dirty="0" err="1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ik</a:t>
            </a:r>
            <a:r>
              <a:rPr lang="en-US" sz="3200" dirty="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 </a:t>
            </a:r>
            <a:r>
              <a:rPr lang="en-US" sz="3200" dirty="0" err="1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moet</a:t>
            </a:r>
            <a:r>
              <a:rPr lang="en-US" sz="3200" dirty="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 </a:t>
            </a:r>
            <a:r>
              <a:rPr lang="en-US" sz="3200" dirty="0" err="1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jullie</a:t>
            </a:r>
            <a:r>
              <a:rPr lang="en-US" sz="3200" dirty="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 </a:t>
            </a:r>
            <a:r>
              <a:rPr lang="en-US" sz="3200" dirty="0" err="1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bedanken</a:t>
            </a:r>
            <a:r>
              <a:rPr lang="en-US" sz="3200" dirty="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 </a:t>
            </a:r>
            <a:r>
              <a:rPr lang="en-US" sz="3200" dirty="0" err="1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voor</a:t>
            </a:r>
            <a:r>
              <a:rPr lang="en-US" sz="3200" dirty="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 </a:t>
            </a:r>
            <a:r>
              <a:rPr lang="en-US" sz="3200" dirty="0" err="1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alles</a:t>
            </a:r>
            <a:r>
              <a:rPr lang="en-US" sz="3200" dirty="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.</a:t>
            </a:r>
          </a:p>
        </p:txBody>
      </p:sp>
      <p:sp>
        <p:nvSpPr>
          <p:cNvPr id="20" name="Rectangle 19">
            <a:hlinkClick r:id="" action="ppaction://hlinkshowjump?jump=nextslide"/>
          </p:cNvPr>
          <p:cNvSpPr/>
          <p:nvPr/>
        </p:nvSpPr>
        <p:spPr>
          <a:xfrm>
            <a:off x="7164288" y="188640"/>
            <a:ext cx="1728192" cy="6480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800" dirty="0"/>
              <a:t>Volgende</a:t>
            </a:r>
          </a:p>
        </p:txBody>
      </p:sp>
    </p:spTree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057" name="Picture 9" descr="Afbeeldingsresultaat voor cloud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044624" y="-1683568"/>
            <a:ext cx="12192000" cy="6858001"/>
          </a:xfrm>
          <a:prstGeom prst="rect">
            <a:avLst/>
          </a:prstGeom>
          <a:noFill/>
        </p:spPr>
      </p:pic>
      <p:pic>
        <p:nvPicPr>
          <p:cNvPr id="130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5400000">
            <a:off x="2821495" y="535498"/>
            <a:ext cx="3501009" cy="914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0053" name="Picture 5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-324544" y="-747464"/>
            <a:ext cx="2590800" cy="517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flipH="1">
            <a:off x="6876256" y="-531440"/>
            <a:ext cx="2590800" cy="517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0055" name="Picture 7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004048" y="548680"/>
            <a:ext cx="3267075" cy="3571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7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131840" y="548680"/>
            <a:ext cx="3267075" cy="3571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7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11560" y="476672"/>
            <a:ext cx="3267075" cy="3571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0050" name="Picture 2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10F868"/>
              </a:clrFrom>
              <a:clrTo>
                <a:srgbClr val="10F868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-2124744" y="1916832"/>
            <a:ext cx="13309875" cy="32103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195736" y="0"/>
            <a:ext cx="3083112" cy="6381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Picture 12"/>
          <p:cNvPicPr>
            <a:picLocks noChangeAspect="1" noChangeArrowheads="1"/>
          </p:cNvPicPr>
          <p:nvPr/>
        </p:nvPicPr>
        <p:blipFill>
          <a:blip r:embed="rId8" cstate="print">
            <a:clrChange>
              <a:clrFrom>
                <a:srgbClr val="00FF00"/>
              </a:clrFrom>
              <a:clrTo>
                <a:srgbClr val="00FF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-396552" y="2636912"/>
            <a:ext cx="3384376" cy="33843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12"/>
          <p:cNvPicPr>
            <a:picLocks noChangeAspect="1" noChangeArrowheads="1"/>
          </p:cNvPicPr>
          <p:nvPr/>
        </p:nvPicPr>
        <p:blipFill>
          <a:blip r:embed="rId8" cstate="print">
            <a:clrChange>
              <a:clrFrom>
                <a:srgbClr val="00FF00"/>
              </a:clrFrom>
              <a:clrTo>
                <a:srgbClr val="00FF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076056" y="2636912"/>
            <a:ext cx="3384376" cy="33843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Picture 17" descr="http://fc05.deviantart.net/fs71/f/2010/033/0/b/rainbow_textbox_by_sexy_colours.pn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-1044624" y="4365104"/>
            <a:ext cx="11379200" cy="2133600"/>
          </a:xfrm>
          <a:prstGeom prst="rect">
            <a:avLst/>
          </a:prstGeom>
          <a:noFill/>
        </p:spPr>
      </p:pic>
      <p:sp>
        <p:nvSpPr>
          <p:cNvPr id="19" name="TextBox 18"/>
          <p:cNvSpPr txBox="1"/>
          <p:nvPr/>
        </p:nvSpPr>
        <p:spPr>
          <a:xfrm>
            <a:off x="1043608" y="4797152"/>
            <a:ext cx="70104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Jan: </a:t>
            </a:r>
            <a:r>
              <a:rPr lang="en-US" sz="3200" dirty="0" err="1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Ja</a:t>
            </a:r>
            <a:r>
              <a:rPr lang="en-US" sz="3200" dirty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, het word </a:t>
            </a:r>
            <a:r>
              <a:rPr lang="en-US" sz="3200" dirty="0" err="1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eens</a:t>
            </a:r>
            <a:r>
              <a:rPr lang="en-US" sz="3200" dirty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 </a:t>
            </a:r>
            <a:r>
              <a:rPr lang="en-US" sz="3200" dirty="0" err="1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tijd</a:t>
            </a:r>
            <a:r>
              <a:rPr lang="en-US" sz="3200" dirty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 </a:t>
            </a:r>
            <a:r>
              <a:rPr lang="en-US" sz="3200" dirty="0" err="1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om</a:t>
            </a:r>
            <a:r>
              <a:rPr lang="en-US" sz="3200" dirty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 </a:t>
            </a:r>
            <a:r>
              <a:rPr lang="en-US" sz="3200" dirty="0" err="1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weer</a:t>
            </a:r>
            <a:r>
              <a:rPr lang="en-US" sz="3200" dirty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 </a:t>
            </a:r>
            <a:r>
              <a:rPr lang="en-US" sz="3200" dirty="0" err="1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te</a:t>
            </a:r>
            <a:r>
              <a:rPr lang="en-US" sz="3200" dirty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 </a:t>
            </a:r>
            <a:r>
              <a:rPr lang="en-US" sz="3200" dirty="0" err="1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gaan</a:t>
            </a:r>
            <a:r>
              <a:rPr lang="en-US" sz="3200" dirty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!</a:t>
            </a:r>
          </a:p>
        </p:txBody>
      </p:sp>
      <p:sp>
        <p:nvSpPr>
          <p:cNvPr id="20" name="Rectangle 19">
            <a:hlinkClick r:id="" action="ppaction://hlinkshowjump?jump=nextslide"/>
          </p:cNvPr>
          <p:cNvSpPr/>
          <p:nvPr/>
        </p:nvSpPr>
        <p:spPr>
          <a:xfrm>
            <a:off x="7164288" y="188640"/>
            <a:ext cx="1728192" cy="6480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800" dirty="0"/>
              <a:t>Volgende</a:t>
            </a:r>
          </a:p>
        </p:txBody>
      </p:sp>
    </p:spTree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057" name="Picture 9" descr="Afbeeldingsresultaat voor cloud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044624" y="-1683568"/>
            <a:ext cx="12192000" cy="6858001"/>
          </a:xfrm>
          <a:prstGeom prst="rect">
            <a:avLst/>
          </a:prstGeom>
          <a:noFill/>
        </p:spPr>
      </p:pic>
      <p:pic>
        <p:nvPicPr>
          <p:cNvPr id="130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5400000">
            <a:off x="2821495" y="535498"/>
            <a:ext cx="3501009" cy="914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0053" name="Picture 5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-324544" y="-747464"/>
            <a:ext cx="2590800" cy="517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flipH="1">
            <a:off x="6876256" y="-531440"/>
            <a:ext cx="2590800" cy="517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0055" name="Picture 7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004048" y="548680"/>
            <a:ext cx="3267075" cy="3571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7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131840" y="548680"/>
            <a:ext cx="3267075" cy="3571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7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11560" y="476672"/>
            <a:ext cx="3267075" cy="3571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0050" name="Picture 2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10F868"/>
              </a:clrFrom>
              <a:clrTo>
                <a:srgbClr val="10F868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-2124744" y="1916832"/>
            <a:ext cx="13309875" cy="32103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195736" y="0"/>
            <a:ext cx="3083112" cy="6381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scene3d>
            <a:camera prst="isometricOffAxis1Left"/>
            <a:lightRig rig="threePt" dir="t"/>
          </a:scene3d>
        </p:spPr>
      </p:pic>
      <p:pic>
        <p:nvPicPr>
          <p:cNvPr id="16" name="Picture 12"/>
          <p:cNvPicPr>
            <a:picLocks noChangeAspect="1" noChangeArrowheads="1"/>
          </p:cNvPicPr>
          <p:nvPr/>
        </p:nvPicPr>
        <p:blipFill>
          <a:blip r:embed="rId8" cstate="print">
            <a:clrChange>
              <a:clrFrom>
                <a:srgbClr val="00FF00"/>
              </a:clrFrom>
              <a:clrTo>
                <a:srgbClr val="00FF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-396552" y="2636912"/>
            <a:ext cx="3384376" cy="33843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12"/>
          <p:cNvPicPr>
            <a:picLocks noChangeAspect="1" noChangeArrowheads="1"/>
          </p:cNvPicPr>
          <p:nvPr/>
        </p:nvPicPr>
        <p:blipFill>
          <a:blip r:embed="rId8" cstate="print">
            <a:clrChange>
              <a:clrFrom>
                <a:srgbClr val="00FF00"/>
              </a:clrFrom>
              <a:clrTo>
                <a:srgbClr val="00FF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flipH="1">
            <a:off x="5076056" y="2636912"/>
            <a:ext cx="3384376" cy="33843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Picture 17" descr="http://fc05.deviantart.net/fs71/f/2010/033/0/b/rainbow_textbox_by_sexy_colours.pn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-1044624" y="4365104"/>
            <a:ext cx="11379200" cy="2133600"/>
          </a:xfrm>
          <a:prstGeom prst="rect">
            <a:avLst/>
          </a:prstGeom>
          <a:noFill/>
        </p:spPr>
      </p:pic>
      <p:sp>
        <p:nvSpPr>
          <p:cNvPr id="19" name="TextBox 18"/>
          <p:cNvSpPr txBox="1"/>
          <p:nvPr/>
        </p:nvSpPr>
        <p:spPr>
          <a:xfrm>
            <a:off x="1043608" y="4797152"/>
            <a:ext cx="70104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Man: </a:t>
            </a:r>
            <a:r>
              <a:rPr lang="en-US" sz="3200" dirty="0" err="1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Maar</a:t>
            </a:r>
            <a:r>
              <a:rPr lang="en-US" sz="3200" dirty="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 </a:t>
            </a:r>
            <a:r>
              <a:rPr lang="en-US" sz="3200" dirty="0" err="1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voordat</a:t>
            </a:r>
            <a:r>
              <a:rPr lang="en-US" sz="3200" dirty="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 </a:t>
            </a:r>
            <a:r>
              <a:rPr lang="en-US" sz="3200" dirty="0" err="1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jullie</a:t>
            </a:r>
            <a:r>
              <a:rPr lang="en-US" sz="3200" dirty="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 </a:t>
            </a:r>
            <a:r>
              <a:rPr lang="en-US" sz="3200" dirty="0" err="1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gaan</a:t>
            </a:r>
            <a:r>
              <a:rPr lang="en-US" sz="3200" dirty="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, </a:t>
            </a:r>
            <a:r>
              <a:rPr lang="en-US" sz="3200" dirty="0" err="1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heb</a:t>
            </a:r>
            <a:r>
              <a:rPr lang="en-US" sz="3200" dirty="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 </a:t>
            </a:r>
            <a:r>
              <a:rPr lang="en-US" sz="3200" dirty="0" err="1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ik</a:t>
            </a:r>
            <a:r>
              <a:rPr lang="en-US" sz="3200" dirty="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 </a:t>
            </a:r>
            <a:r>
              <a:rPr lang="en-US" sz="3200" dirty="0" err="1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nog</a:t>
            </a:r>
            <a:r>
              <a:rPr lang="en-US" sz="3200" dirty="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 </a:t>
            </a:r>
            <a:r>
              <a:rPr lang="en-US" sz="3200" dirty="0" err="1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één</a:t>
            </a:r>
            <a:r>
              <a:rPr lang="en-US" sz="3200" dirty="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 </a:t>
            </a:r>
            <a:r>
              <a:rPr lang="en-US" sz="3200" dirty="0" err="1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vraag</a:t>
            </a:r>
            <a:r>
              <a:rPr lang="en-US" sz="3200" dirty="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.</a:t>
            </a:r>
          </a:p>
        </p:txBody>
      </p:sp>
      <p:sp>
        <p:nvSpPr>
          <p:cNvPr id="21" name="Cloud Callout 20"/>
          <p:cNvSpPr/>
          <p:nvPr/>
        </p:nvSpPr>
        <p:spPr>
          <a:xfrm>
            <a:off x="6084168" y="692696"/>
            <a:ext cx="2520280" cy="1656184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dirty="0"/>
              <a:t>Die idioot heeft precies elke menuut vragen.</a:t>
            </a:r>
          </a:p>
        </p:txBody>
      </p:sp>
      <p:sp>
        <p:nvSpPr>
          <p:cNvPr id="20" name="Rectangle 19">
            <a:hlinkClick r:id="" action="ppaction://hlinkshowjump?jump=nextslide"/>
          </p:cNvPr>
          <p:cNvSpPr/>
          <p:nvPr/>
        </p:nvSpPr>
        <p:spPr>
          <a:xfrm>
            <a:off x="7164288" y="188640"/>
            <a:ext cx="1728192" cy="6480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800" dirty="0"/>
              <a:t>Volgende</a:t>
            </a:r>
          </a:p>
        </p:txBody>
      </p:sp>
    </p:spTree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057" name="Picture 9" descr="Afbeeldingsresultaat voor cloud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044624" y="-1683568"/>
            <a:ext cx="12192000" cy="6858001"/>
          </a:xfrm>
          <a:prstGeom prst="rect">
            <a:avLst/>
          </a:prstGeom>
          <a:noFill/>
        </p:spPr>
      </p:pic>
      <p:pic>
        <p:nvPicPr>
          <p:cNvPr id="130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5400000">
            <a:off x="2821495" y="535498"/>
            <a:ext cx="3501009" cy="914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0053" name="Picture 5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-324544" y="-747464"/>
            <a:ext cx="2590800" cy="517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flipH="1">
            <a:off x="6876256" y="-531440"/>
            <a:ext cx="2590800" cy="517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0055" name="Picture 7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004048" y="548680"/>
            <a:ext cx="3267075" cy="3571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7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131840" y="548680"/>
            <a:ext cx="3267075" cy="3571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7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11560" y="476672"/>
            <a:ext cx="3267075" cy="3571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0050" name="Picture 2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10F868"/>
              </a:clrFrom>
              <a:clrTo>
                <a:srgbClr val="10F868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-2124744" y="1916832"/>
            <a:ext cx="13309875" cy="32103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195736" y="0"/>
            <a:ext cx="3083112" cy="6381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scene3d>
            <a:camera prst="isometricOffAxis1Left"/>
            <a:lightRig rig="threePt" dir="t"/>
          </a:scene3d>
        </p:spPr>
      </p:pic>
      <p:pic>
        <p:nvPicPr>
          <p:cNvPr id="16" name="Picture 12"/>
          <p:cNvPicPr>
            <a:picLocks noChangeAspect="1" noChangeArrowheads="1"/>
          </p:cNvPicPr>
          <p:nvPr/>
        </p:nvPicPr>
        <p:blipFill>
          <a:blip r:embed="rId8" cstate="print">
            <a:clrChange>
              <a:clrFrom>
                <a:srgbClr val="00FF00"/>
              </a:clrFrom>
              <a:clrTo>
                <a:srgbClr val="00FF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-396552" y="2636912"/>
            <a:ext cx="3384376" cy="33843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12"/>
          <p:cNvPicPr>
            <a:picLocks noChangeAspect="1" noChangeArrowheads="1"/>
          </p:cNvPicPr>
          <p:nvPr/>
        </p:nvPicPr>
        <p:blipFill>
          <a:blip r:embed="rId8" cstate="print">
            <a:clrChange>
              <a:clrFrom>
                <a:srgbClr val="00FF00"/>
              </a:clrFrom>
              <a:clrTo>
                <a:srgbClr val="00FF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flipH="1">
            <a:off x="5076056" y="2636912"/>
            <a:ext cx="3384376" cy="33843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Picture 17" descr="http://fc05.deviantart.net/fs71/f/2010/033/0/b/rainbow_textbox_by_sexy_colours.pn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-1044624" y="4365104"/>
            <a:ext cx="11379200" cy="2133600"/>
          </a:xfrm>
          <a:prstGeom prst="rect">
            <a:avLst/>
          </a:prstGeom>
          <a:noFill/>
        </p:spPr>
      </p:pic>
      <p:sp>
        <p:nvSpPr>
          <p:cNvPr id="19" name="TextBox 18"/>
          <p:cNvSpPr txBox="1"/>
          <p:nvPr/>
        </p:nvSpPr>
        <p:spPr>
          <a:xfrm>
            <a:off x="1043608" y="4797152"/>
            <a:ext cx="7010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Jan: </a:t>
            </a:r>
            <a:r>
              <a:rPr lang="en-US" sz="3200" dirty="0" err="1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Wat</a:t>
            </a:r>
            <a:r>
              <a:rPr lang="en-US" sz="3200" dirty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 is het?</a:t>
            </a:r>
          </a:p>
        </p:txBody>
      </p:sp>
      <p:sp>
        <p:nvSpPr>
          <p:cNvPr id="20" name="Rectangle 19">
            <a:hlinkClick r:id="" action="ppaction://hlinkshowjump?jump=nextslide"/>
          </p:cNvPr>
          <p:cNvSpPr/>
          <p:nvPr/>
        </p:nvSpPr>
        <p:spPr>
          <a:xfrm>
            <a:off x="7164288" y="188640"/>
            <a:ext cx="1728192" cy="6480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800" dirty="0"/>
              <a:t>Volgende</a:t>
            </a:r>
          </a:p>
        </p:txBody>
      </p:sp>
    </p:spTree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057" name="Picture 9" descr="Afbeeldingsresultaat voor cloud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044624" y="-1683568"/>
            <a:ext cx="12192000" cy="6858001"/>
          </a:xfrm>
          <a:prstGeom prst="rect">
            <a:avLst/>
          </a:prstGeom>
          <a:noFill/>
        </p:spPr>
      </p:pic>
      <p:pic>
        <p:nvPicPr>
          <p:cNvPr id="130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5400000">
            <a:off x="2821495" y="535498"/>
            <a:ext cx="3501009" cy="914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0053" name="Picture 5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-324544" y="-747464"/>
            <a:ext cx="2590800" cy="517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flipH="1">
            <a:off x="6876256" y="-531440"/>
            <a:ext cx="2590800" cy="517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0055" name="Picture 7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004048" y="548680"/>
            <a:ext cx="3267075" cy="3571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7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131840" y="548680"/>
            <a:ext cx="3267075" cy="3571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7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11560" y="476672"/>
            <a:ext cx="3267075" cy="3571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0050" name="Picture 2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10F868"/>
              </a:clrFrom>
              <a:clrTo>
                <a:srgbClr val="10F868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-2124744" y="1916832"/>
            <a:ext cx="13309875" cy="32103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195736" y="0"/>
            <a:ext cx="3083112" cy="6381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scene3d>
            <a:camera prst="isometricOffAxis1Left"/>
            <a:lightRig rig="threePt" dir="t"/>
          </a:scene3d>
        </p:spPr>
      </p:pic>
      <p:pic>
        <p:nvPicPr>
          <p:cNvPr id="16" name="Picture 12"/>
          <p:cNvPicPr>
            <a:picLocks noChangeAspect="1" noChangeArrowheads="1"/>
          </p:cNvPicPr>
          <p:nvPr/>
        </p:nvPicPr>
        <p:blipFill>
          <a:blip r:embed="rId8" cstate="print">
            <a:clrChange>
              <a:clrFrom>
                <a:srgbClr val="00FF00"/>
              </a:clrFrom>
              <a:clrTo>
                <a:srgbClr val="00FF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-396552" y="2636912"/>
            <a:ext cx="3384376" cy="33843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12"/>
          <p:cNvPicPr>
            <a:picLocks noChangeAspect="1" noChangeArrowheads="1"/>
          </p:cNvPicPr>
          <p:nvPr/>
        </p:nvPicPr>
        <p:blipFill>
          <a:blip r:embed="rId8" cstate="print">
            <a:clrChange>
              <a:clrFrom>
                <a:srgbClr val="00FF00"/>
              </a:clrFrom>
              <a:clrTo>
                <a:srgbClr val="00FF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076056" y="2636912"/>
            <a:ext cx="3384376" cy="33843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Picture 17" descr="http://fc05.deviantart.net/fs71/f/2010/033/0/b/rainbow_textbox_by_sexy_colours.pn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-1044624" y="4365104"/>
            <a:ext cx="11379200" cy="2133600"/>
          </a:xfrm>
          <a:prstGeom prst="rect">
            <a:avLst/>
          </a:prstGeom>
          <a:noFill/>
        </p:spPr>
      </p:pic>
      <p:sp>
        <p:nvSpPr>
          <p:cNvPr id="19" name="TextBox 18"/>
          <p:cNvSpPr txBox="1"/>
          <p:nvPr/>
        </p:nvSpPr>
        <p:spPr>
          <a:xfrm>
            <a:off x="1043608" y="4797152"/>
            <a:ext cx="70104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Man: </a:t>
            </a:r>
            <a:r>
              <a:rPr lang="en-US" sz="3200" dirty="0" err="1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Moeten</a:t>
            </a:r>
            <a:r>
              <a:rPr lang="en-US" sz="3200" dirty="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 </a:t>
            </a:r>
            <a:r>
              <a:rPr lang="en-US" sz="3200" dirty="0" err="1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pestdokters</a:t>
            </a:r>
            <a:r>
              <a:rPr lang="en-US" sz="3200" dirty="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 </a:t>
            </a:r>
            <a:r>
              <a:rPr lang="en-US" sz="3200" dirty="0" err="1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niet</a:t>
            </a:r>
            <a:r>
              <a:rPr lang="en-US" sz="3200" dirty="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 </a:t>
            </a:r>
            <a:r>
              <a:rPr lang="en-US" sz="3200" dirty="0" err="1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voor</a:t>
            </a:r>
            <a:r>
              <a:rPr lang="en-US" sz="3200" dirty="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 de </a:t>
            </a:r>
            <a:r>
              <a:rPr lang="en-US" sz="3200" dirty="0" err="1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pestlijders</a:t>
            </a:r>
            <a:r>
              <a:rPr lang="en-US" sz="3200" dirty="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 </a:t>
            </a:r>
            <a:r>
              <a:rPr lang="en-US" sz="3200" dirty="0" err="1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zorgen</a:t>
            </a:r>
            <a:r>
              <a:rPr lang="en-US" sz="3200" dirty="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.</a:t>
            </a:r>
          </a:p>
        </p:txBody>
      </p:sp>
      <p:sp>
        <p:nvSpPr>
          <p:cNvPr id="20" name="Rectangle 19">
            <a:hlinkClick r:id="" action="ppaction://hlinkshowjump?jump=nextslide"/>
          </p:cNvPr>
          <p:cNvSpPr/>
          <p:nvPr/>
        </p:nvSpPr>
        <p:spPr>
          <a:xfrm>
            <a:off x="7164288" y="188640"/>
            <a:ext cx="1728192" cy="6480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800" dirty="0"/>
              <a:t>Volgende</a:t>
            </a:r>
          </a:p>
        </p:txBody>
      </p:sp>
    </p:spTree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 descr="Picture123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2268760" y="-1830527"/>
            <a:ext cx="13537504" cy="8688527"/>
          </a:xfrm>
          <a:prstGeom prst="rect">
            <a:avLst/>
          </a:prstGeom>
        </p:spPr>
      </p:pic>
      <p:pic>
        <p:nvPicPr>
          <p:cNvPr id="22" name="Picture 21" descr="http://fc05.deviantart.net/fs71/f/2010/033/0/b/rainbow_textbox_by_sexy_colours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1044624" y="4365104"/>
            <a:ext cx="11379200" cy="2133600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1043608" y="4797152"/>
            <a:ext cx="7010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effectLst>
                  <a:glow rad="228600">
                    <a:schemeClr val="bg1"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………</a:t>
            </a:r>
          </a:p>
        </p:txBody>
      </p:sp>
    </p:spTree>
  </p:cSld>
  <p:clrMapOvr>
    <a:masterClrMapping/>
  </p:clrMapOvr>
  <p:transition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24"/>
                                        </p:tgtEl>
                                      </p:cBhvr>
                                      <p:by x="250000" y="2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-4.50242E-6 L 0.60643 -0.19141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300" y="-96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2" dur="2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3" dur="2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2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6" name="Picture 2" descr="Gerelateerde afbeelding"/>
          <p:cNvPicPr>
            <a:picLocks noChangeAspect="1" noChangeArrowheads="1" noCrop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3"/>
          </a:xfrm>
          <a:prstGeom prst="rect">
            <a:avLst/>
          </a:prstGeom>
          <a:noFill/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796136" y="3501008"/>
            <a:ext cx="504056" cy="1109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>
            <a:hlinkClick r:id="" action="ppaction://hlinkshowjump?jump=nextslide"/>
          </p:cNvPr>
          <p:cNvSpPr/>
          <p:nvPr/>
        </p:nvSpPr>
        <p:spPr>
          <a:xfrm>
            <a:off x="7164288" y="188640"/>
            <a:ext cx="1728192" cy="6480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800" dirty="0"/>
              <a:t>Volgende</a:t>
            </a:r>
          </a:p>
        </p:txBody>
      </p:sp>
    </p:spTree>
  </p:cSld>
  <p:clrMapOvr>
    <a:masterClrMapping/>
  </p:clrMapOvr>
  <p:transition advClick="0" advTm="6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300000" y="30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3600000">
                                      <p:cBhvr>
                                        <p:cTn id="13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4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1.48148E-6 C -0.04653 -0.0412 -0.10208 -0.03403 -0.15712 -0.0382 C -0.20955 -0.04213 -0.26181 -0.04445 -0.31424 -0.04769 C -0.38333 -0.04445 -0.45243 -0.04375 -0.52135 -0.0382 C -0.56997 -0.03426 -0.53385 -0.03264 -0.56424 -0.00949 C -0.5849 0.00625 -0.60608 0.01157 -0.62865 0.01898 C -0.69861 0.06551 -0.61094 0.00856 -0.69288 0.05718 C -0.70243 0.06296 -0.71146 0.0713 -0.72135 0.07616 C -0.76563 0.09815 -0.81424 0.10486 -0.85712 0.13333 C -0.88108 0.1493 -0.8901 0.17037 -0.91424 0.19051 C -0.92066 0.19583 -0.92865 0.19676 -0.93576 0.2 C -0.94045 0.20949 -0.9434 0.22106 -0.95 0.22847 C -0.95816 0.2375 -0.96944 0.24028 -0.97865 0.24768 C -0.9816 0.25 -0.98333 0.25393 -0.98576 0.25718 " pathEditMode="relative" ptsTypes="fffffffffffffA">
                                      <p:cBhvr>
                                        <p:cTn id="15" dur="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16600" dirty="0"/>
              <a:t>Einde</a:t>
            </a:r>
          </a:p>
        </p:txBody>
      </p:sp>
    </p:spTree>
  </p:cSld>
  <p:clrMapOvr>
    <a:masterClrMapping/>
  </p:clrMapOvr>
  <p:transition>
    <p:wedg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2" descr="Afbeeldingsresultaat voor koffer png"/>
          <p:cNvPicPr>
            <a:picLocks noChangeAspect="1" noChangeArrowheads="1"/>
          </p:cNvPicPr>
          <p:nvPr/>
        </p:nvPicPr>
        <p:blipFill>
          <a:blip r:embed="rId2" cstate="print"/>
          <a:srcRect l="54330" t="11347" r="21100" b="19153"/>
          <a:stretch>
            <a:fillRect/>
          </a:stretch>
        </p:blipFill>
        <p:spPr bwMode="auto">
          <a:xfrm rot="5400000">
            <a:off x="1143000" y="-1143000"/>
            <a:ext cx="6858000" cy="9144000"/>
          </a:xfrm>
          <a:prstGeom prst="rect">
            <a:avLst/>
          </a:prstGeom>
          <a:noFill/>
        </p:spPr>
      </p:pic>
      <p:pic>
        <p:nvPicPr>
          <p:cNvPr id="6" name="Picture 5" descr="pest kostuum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716016" y="820056"/>
            <a:ext cx="5160204" cy="6482433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4211960" y="0"/>
            <a:ext cx="432048" cy="724542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45070" name="Picture 14" descr="Gerelateerde afbeelding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300192" y="4968722"/>
            <a:ext cx="1656184" cy="1889278"/>
          </a:xfrm>
          <a:prstGeom prst="rect">
            <a:avLst/>
          </a:prstGeom>
          <a:noFill/>
        </p:spPr>
      </p:pic>
      <p:pic>
        <p:nvPicPr>
          <p:cNvPr id="45072" name="Picture 16" descr="Gerelateerde afbeelding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-1836712" y="332656"/>
            <a:ext cx="7632848" cy="7632848"/>
          </a:xfrm>
          <a:prstGeom prst="rect">
            <a:avLst/>
          </a:prstGeom>
          <a:noFill/>
        </p:spPr>
      </p:pic>
      <p:pic>
        <p:nvPicPr>
          <p:cNvPr id="45068" name="Picture 12" descr="Afbeeldingsresultaat voor nintendo a button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187624" y="4797152"/>
            <a:ext cx="1787869" cy="1800200"/>
          </a:xfrm>
          <a:prstGeom prst="rect">
            <a:avLst/>
          </a:prstGeom>
          <a:noFill/>
        </p:spPr>
      </p:pic>
      <p:sp>
        <p:nvSpPr>
          <p:cNvPr id="8" name="Rectangle 7"/>
          <p:cNvSpPr/>
          <p:nvPr/>
        </p:nvSpPr>
        <p:spPr>
          <a:xfrm>
            <a:off x="2123728" y="2492896"/>
            <a:ext cx="4968552" cy="79208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3600" dirty="0"/>
              <a:t>Wat moeten ze aandoen?</a:t>
            </a:r>
          </a:p>
        </p:txBody>
      </p:sp>
    </p:spTree>
  </p:cSld>
  <p:clrMapOvr>
    <a:masterClrMapping/>
  </p:clrMapOvr>
  <p:transition advClick="0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Afbeeldingsresultaat voor de pest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 bwMode="auto">
          <a:xfrm rot="5400000">
            <a:off x="890973" y="-1513792"/>
            <a:ext cx="6858000" cy="9865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kstvak 2"/>
          <p:cNvSpPr txBox="1"/>
          <p:nvPr/>
        </p:nvSpPr>
        <p:spPr>
          <a:xfrm>
            <a:off x="1713664" y="127814"/>
            <a:ext cx="5718232" cy="64633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nl-BE" sz="3600" dirty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  <a:latin typeface="Algerian" panose="04020705040A02060702" pitchFamily="82" charset="0"/>
              </a:rPr>
              <a:t>Verschillende soorten</a:t>
            </a:r>
          </a:p>
        </p:txBody>
      </p:sp>
      <p:pic>
        <p:nvPicPr>
          <p:cNvPr id="3074" name="Picture 2" descr="https://upload.wikimedia.org/wikipedia/commons/thumb/5/5e/Plague_bubo.jpg/220px-Plague_bubo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 xmlns="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83568" y="3933056"/>
            <a:ext cx="3255154" cy="2160240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Afbeeldingsresultaat voor longpest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 xmlns="">
                  <a14:imgLayer r:embed="rId6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340768"/>
            <a:ext cx="2448272" cy="2037488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Afbeeldingsresultaat voor pestsepsis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 xmlns="">
                  <a14:imgLayer r:embed="rId8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932040" y="1268760"/>
            <a:ext cx="2881579" cy="2160240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Afbeelding 1"/>
          <p:cNvPicPr>
            <a:picLocks noChangeAspect="1"/>
          </p:cNvPicPr>
          <p:nvPr/>
        </p:nvPicPr>
        <p:blipFill rotWithShape="1">
          <a:blip r:embed="rId9" cstate="print">
            <a:extLst>
              <a:ext uri="{BEBA8EAE-BF5A-486C-A8C5-ECC9F3942E4B}">
                <a14:imgProps xmlns:a14="http://schemas.microsoft.com/office/drawing/2010/main" xmlns="">
                  <a14:imgLayer r:embed="rId10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4932040" y="4411191"/>
            <a:ext cx="2591659" cy="593626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1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rot="5400000">
            <a:off x="-4850952" y="7955409"/>
            <a:ext cx="5715000" cy="559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" name="Freeform 24"/>
          <p:cNvSpPr/>
          <p:nvPr/>
        </p:nvSpPr>
        <p:spPr>
          <a:xfrm>
            <a:off x="4716016" y="-1122218"/>
            <a:ext cx="3142211" cy="7980218"/>
          </a:xfrm>
          <a:custGeom>
            <a:avLst/>
            <a:gdLst>
              <a:gd name="connsiteX0" fmla="*/ 748145 w 3142211"/>
              <a:gd name="connsiteY0" fmla="*/ 116378 h 7980218"/>
              <a:gd name="connsiteX1" fmla="*/ 1612669 w 3142211"/>
              <a:gd name="connsiteY1" fmla="*/ 764771 h 7980218"/>
              <a:gd name="connsiteX2" fmla="*/ 2992581 w 3142211"/>
              <a:gd name="connsiteY2" fmla="*/ 0 h 7980218"/>
              <a:gd name="connsiteX3" fmla="*/ 2726574 w 3142211"/>
              <a:gd name="connsiteY3" fmla="*/ 1230284 h 7980218"/>
              <a:gd name="connsiteX4" fmla="*/ 2527069 w 3142211"/>
              <a:gd name="connsiteY4" fmla="*/ 1762298 h 7980218"/>
              <a:gd name="connsiteX5" fmla="*/ 3142211 w 3142211"/>
              <a:gd name="connsiteY5" fmla="*/ 1463040 h 7980218"/>
              <a:gd name="connsiteX6" fmla="*/ 3108960 w 3142211"/>
              <a:gd name="connsiteY6" fmla="*/ 7980218 h 7980218"/>
              <a:gd name="connsiteX7" fmla="*/ 0 w 3142211"/>
              <a:gd name="connsiteY7" fmla="*/ 7963593 h 7980218"/>
              <a:gd name="connsiteX8" fmla="*/ 315883 w 3142211"/>
              <a:gd name="connsiteY8" fmla="*/ 1529542 h 7980218"/>
              <a:gd name="connsiteX9" fmla="*/ 897774 w 3142211"/>
              <a:gd name="connsiteY9" fmla="*/ 1745673 h 7980218"/>
              <a:gd name="connsiteX10" fmla="*/ 947651 w 3142211"/>
              <a:gd name="connsiteY10" fmla="*/ 1163782 h 7980218"/>
              <a:gd name="connsiteX11" fmla="*/ 515389 w 3142211"/>
              <a:gd name="connsiteY11" fmla="*/ 448888 h 7980218"/>
              <a:gd name="connsiteX12" fmla="*/ 748145 w 3142211"/>
              <a:gd name="connsiteY12" fmla="*/ 116378 h 7980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142211" h="7980218">
                <a:moveTo>
                  <a:pt x="748145" y="116378"/>
                </a:moveTo>
                <a:lnTo>
                  <a:pt x="1612669" y="764771"/>
                </a:lnTo>
                <a:lnTo>
                  <a:pt x="2992581" y="0"/>
                </a:lnTo>
                <a:lnTo>
                  <a:pt x="2726574" y="1230284"/>
                </a:lnTo>
                <a:lnTo>
                  <a:pt x="2527069" y="1762298"/>
                </a:lnTo>
                <a:lnTo>
                  <a:pt x="3142211" y="1463040"/>
                </a:lnTo>
                <a:lnTo>
                  <a:pt x="3108960" y="7980218"/>
                </a:lnTo>
                <a:lnTo>
                  <a:pt x="0" y="7963593"/>
                </a:lnTo>
                <a:lnTo>
                  <a:pt x="315883" y="1529542"/>
                </a:lnTo>
                <a:lnTo>
                  <a:pt x="897774" y="1745673"/>
                </a:lnTo>
                <a:lnTo>
                  <a:pt x="947651" y="1163782"/>
                </a:lnTo>
                <a:lnTo>
                  <a:pt x="515389" y="448888"/>
                </a:lnTo>
                <a:lnTo>
                  <a:pt x="748145" y="116378"/>
                </a:lnTo>
                <a:close/>
              </a:path>
            </a:pathLst>
          </a:custGeom>
          <a:ln>
            <a:solidFill>
              <a:schemeClr val="bg1"/>
            </a:solidFill>
          </a:ln>
          <a:effectLst>
            <a:glow rad="228600">
              <a:schemeClr val="bg1">
                <a:alpha val="40000"/>
              </a:schemeClr>
            </a:glo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1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139952" y="-3915816"/>
            <a:ext cx="4524375" cy="523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" name="Picture 26" descr="cxff.png"/>
          <p:cNvPicPr>
            <a:picLocks noChangeAspect="1"/>
          </p:cNvPicPr>
          <p:nvPr/>
        </p:nvPicPr>
        <p:blipFill>
          <a:blip r:embed="rId13" cstate="print">
            <a:lum bright="-100000"/>
          </a:blip>
          <a:stretch>
            <a:fillRect/>
          </a:stretch>
        </p:blipFill>
        <p:spPr>
          <a:xfrm>
            <a:off x="4644008" y="908720"/>
            <a:ext cx="3517101" cy="2810024"/>
          </a:xfrm>
          <a:prstGeom prst="rect">
            <a:avLst/>
          </a:prstGeom>
        </p:spPr>
      </p:pic>
      <p:pic>
        <p:nvPicPr>
          <p:cNvPr id="29" name="Picture 28" descr="fdsf.png"/>
          <p:cNvPicPr>
            <a:picLocks noChangeAspect="1"/>
          </p:cNvPicPr>
          <p:nvPr/>
        </p:nvPicPr>
        <p:blipFill>
          <a:blip r:embed="rId14" cstate="print">
            <a:lum bright="-100000"/>
          </a:blip>
          <a:stretch>
            <a:fillRect/>
          </a:stretch>
        </p:blipFill>
        <p:spPr>
          <a:xfrm>
            <a:off x="4644008" y="4077072"/>
            <a:ext cx="3224518" cy="1286150"/>
          </a:xfrm>
          <a:prstGeom prst="rect">
            <a:avLst/>
          </a:prstGeom>
        </p:spPr>
      </p:pic>
      <p:pic>
        <p:nvPicPr>
          <p:cNvPr id="3082" name="Picture 10" descr="Afbeeldingsresultaat voor undertale soul png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b="-23573"/>
          <a:stretch>
            <a:fillRect/>
          </a:stretch>
        </p:blipFill>
        <p:spPr bwMode="auto">
          <a:xfrm>
            <a:off x="6300192" y="2204864"/>
            <a:ext cx="144016" cy="288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10" descr="Afbeeldingsresultaat voor undertale soul png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b="-147321"/>
          <a:stretch>
            <a:fillRect/>
          </a:stretch>
        </p:blipFill>
        <p:spPr bwMode="auto">
          <a:xfrm>
            <a:off x="6372200" y="2204864"/>
            <a:ext cx="161156" cy="576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10" descr="Afbeeldingsresultaat voor undertale soul png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b="-23573"/>
          <a:stretch>
            <a:fillRect/>
          </a:stretch>
        </p:blipFill>
        <p:spPr bwMode="auto">
          <a:xfrm>
            <a:off x="6156176" y="4653136"/>
            <a:ext cx="144016" cy="288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10" descr="Afbeeldingsresultaat voor undertale soul png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b="-147321"/>
          <a:stretch>
            <a:fillRect/>
          </a:stretch>
        </p:blipFill>
        <p:spPr bwMode="auto">
          <a:xfrm>
            <a:off x="6228184" y="4653136"/>
            <a:ext cx="161156" cy="576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555703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-0.00023 C 0.02344 -0.00231 0.0474 0.00116 0.07014 -0.00625 C 0.08386 -0.01088 0.12587 -0.04606 0.14028 -0.0625 C 0.16528 -0.0912 0.15973 -0.08634 0.18837 -0.11203 C 0.19549 -0.11852 0.21025 -0.13078 0.21025 -0.13055 C 0.2323 -0.1706 0.25799 -0.20694 0.27136 -0.25532 C 0.28056 -0.28912 0.28316 -0.33426 0.30174 -0.36111 C 0.30799 -0.38333 0.31372 -0.41574 0.32362 -0.43565 C 0.33577 -0.45972 0.34931 -0.46435 0.36754 -0.47291 C 0.37518 -0.47662 0.38212 -0.48148 0.38941 -0.48541 C 0.39393 -0.48773 0.39844 -0.48935 0.40278 -0.49143 C 0.41667 -0.52176 0.43421 -0.5456 0.45087 -0.57245 C 0.48855 -0.63287 0.45365 -0.58356 0.47691 -0.61597 C 0.48681 -0.65856 0.4724 -0.60949 0.50764 -0.65949 C 0.51216 -0.6662 0.51198 -0.67731 0.51632 -0.68449 C 0.51945 -0.69004 0.52535 -0.69213 0.52969 -0.69676 C 0.55139 -0.72199 0.57205 -0.74722 0.59514 -0.77153 C 0.62257 -0.80092 0.61424 -0.81365 0.63004 -0.84004 C 0.64428 -0.86389 0.66268 -0.88032 0.67848 -0.90208 C 0.68403 -0.93541 0.69323 -0.94653 0.70452 -0.97685 C 0.71233 -0.99745 0.71928 -1.01828 0.72657 -1.03889 C 0.73247 -1.05555 0.73924 -1.07153 0.74393 -1.08889 C 0.74862 -1.10532 0.75174 -1.12291 0.75712 -1.13842 C 0.75955 -1.14514 0.76372 -1.15069 0.76598 -1.15717 C 0.78785 -1.21875 0.76303 -1.16342 0.78334 -1.20694 C 0.7849 -1.21528 0.78559 -1.22407 0.78803 -1.23194 C 0.78994 -1.23865 0.79514 -1.24352 0.79671 -1.25069 C 0.804 -1.28611 0.80278 -1.32662 0.8099 -1.3625 C 0.81164 -1.37315 0.8158 -1.3831 0.81841 -1.39375 C 0.82014 -1.39977 0.82171 -1.40602 0.82292 -1.41227 C 0.82587 -1.42893 0.82761 -1.44583 0.8316 -1.46203 C 0.83299 -1.46828 0.83316 -1.47546 0.83612 -1.48055 C 0.85365 -1.51342 0.85643 -1.50139 0.86667 -1.53055 C 0.87796 -1.5625 0.88594 -1.59745 0.89705 -1.62986 C 0.89879 -1.65023 0.89896 -1.67176 0.90157 -1.69213 C 0.9033 -1.70486 0.90869 -1.71666 0.91042 -1.7294 C 0.91181 -1.73981 0.91494 -1.76065 0.91494 -1.76018 " pathEditMode="relative" rAng="0" ptsTypes="ffffffffffffffffffffffffffffffffffffA">
                                      <p:cBhvr>
                                        <p:cTn id="6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700" y="-880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0" presetClass="path" presetSubtype="0" accel="50000" decel="5000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4.44444E-6 2.6827E-7 C 0.01944 0.01318 0.03802 0.02798 0.05451 0.0481 C 0.09392 0.09644 0.11111 0.18293 0.13298 0.24722 C 0.15364 0.30805 0.17361 0.36818 0.18732 0.43339 C 0.19132 0.48774 0.19739 0.54117 0.2026 0.59528 C 0.20642 0.63598 0.20677 0.67738 0.20885 0.71808 C 0.19652 0.72387 0.20642 0.71993 0.17847 0.71993 " pathEditMode="relative" rAng="0" ptsTypes="ffffffA">
                                      <p:cBhvr>
                                        <p:cTn id="34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00" y="36200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8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21600000">
                                      <p:cBhvr>
                                        <p:cTn id="36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7" presetID="0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9.72222E-6 8.73265E-6 C -0.01805 0.01828 -0.02308 0.02221 -0.04183 0.04718 C -0.05798 0.06869 -0.06284 0.0643 -0.07847 0.09274 C -0.08437 0.10361 -0.09739 0.12813 -0.10504 0.1383 C -0.12344 0.16282 -0.14497 0.18363 -0.15834 0.21416 C -0.16476 0.24515 -0.18282 0.27059 -0.19757 0.2951 C -0.2007 0.30019 -0.20209 0.30667 -0.20504 0.31199 C -0.21303 0.32632 -0.22205 0.33997 -0.23039 0.35408 C -0.2441 0.37697 -0.25886 0.4001 -0.27084 0.42484 C -0.27934 0.44265 -0.28386 0.46138 -0.28994 0.48058 C -0.29323 0.49099 -0.29862 0.49954 -0.30261 0.50926 C -0.31615 0.54187 -0.3257 0.57471 -0.33421 0.61032 C -0.33577 0.61656 -0.33785 0.62281 -0.33924 0.62905 C -0.34028 0.63391 -0.3408 0.63923 -0.34184 0.64409 C -0.34341 0.65149 -0.34688 0.66606 -0.34688 0.66606 C -0.34966 0.70144 -0.35417 0.73705 -0.36337 0.77059 C -0.36476 0.78377 -0.36841 0.79603 -0.36841 0.80944 " pathEditMode="relative" ptsTypes="ffffffffffffffffA">
                                      <p:cBhvr>
                                        <p:cTn id="38" dur="2000" fill="hold"/>
                                        <p:tgtEl>
                                          <p:spTgt spid="30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9" presetID="8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-21600000">
                                      <p:cBhvr>
                                        <p:cTn id="40" dur="2000" fill="hold"/>
                                        <p:tgtEl>
                                          <p:spTgt spid="308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1" presetID="0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4.44444E-6 2.6827E-7 C 0.01944 0.01318 0.03802 0.02798 0.05451 0.0481 C 0.09392 0.09644 0.11111 0.18293 0.13298 0.24722 C 0.15364 0.30805 0.17361 0.36818 0.18732 0.43339 C 0.19132 0.48774 0.19739 0.54117 0.2026 0.59528 C 0.20642 0.63598 0.20677 0.67738 0.20885 0.71808 C 0.19652 0.72387 0.20642 0.71993 0.17847 0.71993 " pathEditMode="relative" rAng="0" ptsTypes="ffffffA">
                                      <p:cBhvr>
                                        <p:cTn id="42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00" y="36200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8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21600000">
                                      <p:cBhvr>
                                        <p:cTn id="44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5" presetID="0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9.72222E-6 8.73265E-6 C -0.01805 0.01828 -0.02308 0.02221 -0.04183 0.04718 C -0.05798 0.06869 -0.06284 0.0643 -0.07847 0.09274 C -0.08437 0.10361 -0.09739 0.12813 -0.10504 0.1383 C -0.12344 0.16282 -0.14497 0.18363 -0.15834 0.21416 C -0.16476 0.24515 -0.18282 0.27059 -0.19757 0.2951 C -0.2007 0.30019 -0.20209 0.30667 -0.20504 0.31199 C -0.21303 0.32632 -0.22205 0.33997 -0.23039 0.35408 C -0.2441 0.37697 -0.25886 0.4001 -0.27084 0.42484 C -0.27934 0.44265 -0.28386 0.46138 -0.28994 0.48058 C -0.29323 0.49099 -0.29862 0.49954 -0.30261 0.50926 C -0.31615 0.54187 -0.3257 0.57471 -0.33421 0.61032 C -0.33577 0.61656 -0.33785 0.62281 -0.33924 0.62905 C -0.34028 0.63391 -0.3408 0.63923 -0.34184 0.64409 C -0.34341 0.65149 -0.34688 0.66606 -0.34688 0.66606 C -0.34966 0.70144 -0.35417 0.73705 -0.36337 0.77059 C -0.36476 0.78377 -0.36841 0.79603 -0.36841 0.80944 " pathEditMode="relative" ptsTypes="ffffffffffffffffA">
                                      <p:cBhvr>
                                        <p:cTn id="46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7" presetID="8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-21600000">
                                      <p:cBhvr>
                                        <p:cTn id="48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500"/>
                            </p:stCondLst>
                            <p:childTnLst>
                              <p:par>
                                <p:cTn id="50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20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2000"/>
                                        <p:tgtEl>
                                          <p:spTgt spid="30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6500"/>
                            </p:stCondLst>
                            <p:childTnLst>
                              <p:par>
                                <p:cTn id="78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6 -9.72062E-7 C 0.00626 -0.05588 0.01233 -0.11083 0.01494 -0.1674 C 0.0172 -0.21842 0.01372 -0.29647 0.02605 -0.3498 C 0.0356 -0.39067 0.054 -0.41261 0.08161 -0.43339 C 0.2389 -0.55114 0.10973 -0.45532 0.20747 -0.51235 C 0.23525 -0.52851 0.24671 -0.54468 0.27779 -0.55668 C 0.28143 -0.55992 0.2849 -0.56384 0.2889 -0.56638 C 0.29671 -0.57169 0.31494 -0.57169 0.31494 -0.58624 " pathEditMode="relative" ptsTypes="fffffffA">
                                      <p:cBhvr>
                                        <p:cTn id="79" dur="5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5" grpId="1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 descr="Afbeeldingsresultaat voor car inside"/>
          <p:cNvPicPr>
            <a:picLocks noChangeAspect="1" noChangeArrowheads="1"/>
          </p:cNvPicPr>
          <p:nvPr/>
        </p:nvPicPr>
        <p:blipFill>
          <a:blip r:embed="rId2" cstate="print">
            <a:lum/>
          </a:blip>
          <a:srcRect l="21296" t="20475" r="21029" b="37001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pic>
        <p:nvPicPr>
          <p:cNvPr id="31747" name="Picture 3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220072" y="1412776"/>
            <a:ext cx="4162425" cy="916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flipH="1">
            <a:off x="-252536" y="1484784"/>
            <a:ext cx="4162425" cy="916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4" descr="Gerelateerde afbeeldi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979712" y="4581128"/>
            <a:ext cx="5742235" cy="3744416"/>
          </a:xfrm>
          <a:prstGeom prst="rect">
            <a:avLst/>
          </a:prstGeom>
          <a:noFill/>
        </p:spPr>
      </p:pic>
      <p:pic>
        <p:nvPicPr>
          <p:cNvPr id="5" name="Picture 4" descr="http://fc05.deviantart.net/fs71/f/2010/033/0/b/rainbow_textbox_by_sexy_colours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-1044624" y="4365104"/>
            <a:ext cx="11379200" cy="2133600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1115616" y="4797152"/>
            <a:ext cx="7010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Rechter</a:t>
            </a:r>
            <a:r>
              <a:rPr lang="en-US" sz="3200" dirty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 Man: </a:t>
            </a:r>
            <a:r>
              <a:rPr lang="en-US" sz="3200" dirty="0" err="1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Oké</a:t>
            </a:r>
            <a:r>
              <a:rPr lang="en-US" sz="3200" dirty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 </a:t>
            </a:r>
            <a:r>
              <a:rPr lang="en-US" sz="3200" dirty="0" err="1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Ik</a:t>
            </a:r>
            <a:r>
              <a:rPr lang="en-US" sz="3200" dirty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 </a:t>
            </a:r>
            <a:r>
              <a:rPr lang="en-US" sz="3200" dirty="0" err="1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neem</a:t>
            </a:r>
            <a:r>
              <a:rPr lang="en-US" sz="3200" dirty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 </a:t>
            </a:r>
            <a:r>
              <a:rPr lang="en-US" sz="3200" dirty="0" err="1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deze</a:t>
            </a:r>
            <a:r>
              <a:rPr lang="en-US" sz="3200" dirty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!</a:t>
            </a:r>
          </a:p>
        </p:txBody>
      </p:sp>
    </p:spTree>
  </p:cSld>
  <p:clrMapOvr>
    <a:masterClrMapping/>
  </p:clrMapOvr>
  <p:transition advTm="1000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6" name="Picture 2" descr="Gerelateerde afbeelding"/>
          <p:cNvPicPr>
            <a:picLocks noChangeAspect="1" noChangeArrowheads="1" noCrop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3"/>
          </a:xfrm>
          <a:prstGeom prst="rect">
            <a:avLst/>
          </a:prstGeom>
          <a:noFill/>
        </p:spPr>
      </p:pic>
      <p:sp>
        <p:nvSpPr>
          <p:cNvPr id="3" name="Rectangle 2">
            <a:hlinkClick r:id="" action="ppaction://hlinkshowjump?jump=nextslide"/>
          </p:cNvPr>
          <p:cNvSpPr/>
          <p:nvPr/>
        </p:nvSpPr>
        <p:spPr>
          <a:xfrm>
            <a:off x="7164288" y="188640"/>
            <a:ext cx="1728192" cy="6480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800" dirty="0"/>
              <a:t>Volgende</a:t>
            </a:r>
          </a:p>
        </p:txBody>
      </p:sp>
    </p:spTree>
  </p:cSld>
  <p:clrMapOvr>
    <a:masterClrMapping/>
  </p:clrMapOvr>
  <p:transition advClick="0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91441"/>
            <a:ext cx="9144000" cy="694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 descr="http://fc05.deviantart.net/fs71/f/2010/033/0/b/rainbow_textbox_by_sexy_colours.png"/>
          <p:cNvPicPr>
            <a:picLocks noChangeAspect="1" noChangeArrowheads="1"/>
          </p:cNvPicPr>
          <p:nvPr/>
        </p:nvPicPr>
        <p:blipFill>
          <a:blip r:embed="rId3" cstate="print">
            <a:lum bright="-100000"/>
          </a:blip>
          <a:srcRect l="24679" t="33750" r="41149" b="8876"/>
          <a:stretch>
            <a:fillRect/>
          </a:stretch>
        </p:blipFill>
        <p:spPr bwMode="auto">
          <a:xfrm>
            <a:off x="1763688" y="5301208"/>
            <a:ext cx="3672408" cy="1556792"/>
          </a:xfrm>
          <a:prstGeom prst="rect">
            <a:avLst/>
          </a:prstGeom>
          <a:noFill/>
          <a:effectLst>
            <a:softEdge rad="63500"/>
          </a:effectLst>
        </p:spPr>
      </p:pic>
      <p:pic>
        <p:nvPicPr>
          <p:cNvPr id="47110" name="Picture 6" descr="Afbeeldingsresultaat voor game over 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331640" y="809324"/>
            <a:ext cx="6048672" cy="6048676"/>
          </a:xfrm>
          <a:prstGeom prst="rect">
            <a:avLst/>
          </a:prstGeom>
          <a:noFill/>
        </p:spPr>
      </p:pic>
      <p:sp>
        <p:nvSpPr>
          <p:cNvPr id="4" name="Rectangle 3">
            <a:hlinkClick r:id="rId5" action="ppaction://hlinksldjump"/>
          </p:cNvPr>
          <p:cNvSpPr/>
          <p:nvPr/>
        </p:nvSpPr>
        <p:spPr>
          <a:xfrm>
            <a:off x="1979712" y="0"/>
            <a:ext cx="4824536" cy="93610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800" dirty="0"/>
              <a:t>Druk hier om nog een keer te proberen</a:t>
            </a:r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93" decel="100000"/>
                                        <p:tgtEl>
                                          <p:spTgt spid="471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" dur="193" decel="100000"/>
                                        <p:tgtEl>
                                          <p:spTgt spid="47110"/>
                                        </p:tgtEl>
                                      </p:cBhvr>
                                      <p:from x="10000" y="10000"/>
                                      <p:to x="200000" y="450000"/>
                                    </p:animScale>
                                    <p:animScale>
                                      <p:cBhvr>
                                        <p:cTn id="9" dur="308" accel="100000" fill="hold">
                                          <p:stCondLst>
                                            <p:cond delay="193"/>
                                          </p:stCondLst>
                                        </p:cTn>
                                        <p:tgtEl>
                                          <p:spTgt spid="47110"/>
                                        </p:tgtEl>
                                      </p:cBhvr>
                                      <p:from x="200000" y="450000"/>
                                      <p:to x="100000" y="100000"/>
                                    </p:animScale>
                                    <p:set>
                                      <p:cBhvr>
                                        <p:cTn id="10" dur="193" fill="hold"/>
                                        <p:tgtEl>
                                          <p:spTgt spid="47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o>
                                        <p:strVal val="(0.5)"/>
                                      </p:to>
                                    </p:set>
                                    <p:anim from="(0.5)" to="(#ppt_x)" calcmode="lin" valueType="num">
                                      <p:cBhvr>
                                        <p:cTn id="11" dur="308" accel="100000" fill="hold">
                                          <p:stCondLst>
                                            <p:cond delay="193"/>
                                          </p:stCondLst>
                                        </p:cTn>
                                        <p:tgtEl>
                                          <p:spTgt spid="47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set>
                                      <p:cBhvr>
                                        <p:cTn id="12" dur="193" fill="hold"/>
                                        <p:tgtEl>
                                          <p:spTgt spid="47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o>
                                        <p:strVal val="(#ppt_y+0.4)"/>
                                      </p:to>
                                    </p:set>
                                    <p:anim from="(#ppt_y+0.4)" to="(#ppt_y)" calcmode="lin" valueType="num">
                                      <p:cBhvr>
                                        <p:cTn id="13" dur="308" accel="100000" fill="hold">
                                          <p:stCondLst>
                                            <p:cond delay="193"/>
                                          </p:stCondLst>
                                        </p:cTn>
                                        <p:tgtEl>
                                          <p:spTgt spid="47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 descr="Afbeeldingsresultaat voor car inside"/>
          <p:cNvPicPr>
            <a:picLocks noChangeAspect="1" noChangeArrowheads="1"/>
          </p:cNvPicPr>
          <p:nvPr/>
        </p:nvPicPr>
        <p:blipFill>
          <a:blip r:embed="rId2" cstate="print">
            <a:lum/>
          </a:blip>
          <a:srcRect l="21296" t="20475" r="21029" b="37001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pic>
        <p:nvPicPr>
          <p:cNvPr id="31747" name="Picture 3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220072" y="1412776"/>
            <a:ext cx="4162425" cy="916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flipH="1">
            <a:off x="-252536" y="1484784"/>
            <a:ext cx="4162425" cy="916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ectangle 9">
            <a:hlinkClick r:id="" action="ppaction://hlinkshowjump?jump=nextslide"/>
          </p:cNvPr>
          <p:cNvSpPr/>
          <p:nvPr/>
        </p:nvSpPr>
        <p:spPr>
          <a:xfrm>
            <a:off x="7164288" y="188640"/>
            <a:ext cx="1728192" cy="6480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800" dirty="0"/>
              <a:t>Volgende</a:t>
            </a: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00FF00"/>
              </a:clrFrom>
              <a:clrTo>
                <a:srgbClr val="00FF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flipH="1">
            <a:off x="4211960" y="2060848"/>
            <a:ext cx="6264696" cy="62646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00FF00"/>
              </a:clrFrom>
              <a:clrTo>
                <a:srgbClr val="00FF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-1404664" y="2060848"/>
            <a:ext cx="6264696" cy="62646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xit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317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317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7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 descr="Afbeeldingsresultaat voor car inside"/>
          <p:cNvPicPr>
            <a:picLocks noChangeAspect="1" noChangeArrowheads="1"/>
          </p:cNvPicPr>
          <p:nvPr/>
        </p:nvPicPr>
        <p:blipFill>
          <a:blip r:embed="rId2" cstate="print">
            <a:lum/>
          </a:blip>
          <a:srcRect l="21296" t="20475" r="21029" b="37001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0" name="Rectangle 9">
            <a:hlinkClick r:id="" action="ppaction://hlinkshowjump?jump=nextslide"/>
          </p:cNvPr>
          <p:cNvSpPr/>
          <p:nvPr/>
        </p:nvSpPr>
        <p:spPr>
          <a:xfrm>
            <a:off x="7164288" y="188640"/>
            <a:ext cx="1728192" cy="6480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800" dirty="0"/>
              <a:t>Volgende</a:t>
            </a: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00FF00"/>
              </a:clrFrom>
              <a:clrTo>
                <a:srgbClr val="00FF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flipH="1">
            <a:off x="4211960" y="2060848"/>
            <a:ext cx="6264696" cy="62646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00FF00"/>
              </a:clrFrom>
              <a:clrTo>
                <a:srgbClr val="00FF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-1404664" y="2060848"/>
            <a:ext cx="6264696" cy="62646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7" descr="http://fc05.deviantart.net/fs71/f/2010/033/0/b/rainbow_textbox_by_sexy_colours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-1044624" y="4365104"/>
            <a:ext cx="11379200" cy="213360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1043608" y="5013176"/>
            <a:ext cx="70104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Rechter</a:t>
            </a:r>
            <a:r>
              <a:rPr lang="en-US" sz="3200" dirty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 PD: </a:t>
            </a:r>
            <a:r>
              <a:rPr lang="en-US" sz="3200" dirty="0" err="1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Oké</a:t>
            </a:r>
            <a:r>
              <a:rPr lang="en-US" sz="3200" dirty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, we </a:t>
            </a:r>
            <a:r>
              <a:rPr lang="en-US" sz="3200" dirty="0" err="1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zijn</a:t>
            </a:r>
            <a:r>
              <a:rPr lang="en-US" sz="3200" dirty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 </a:t>
            </a:r>
            <a:r>
              <a:rPr lang="en-US" sz="3200" dirty="0" err="1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aangekleed</a:t>
            </a:r>
            <a:r>
              <a:rPr lang="en-US" sz="3200" dirty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!</a:t>
            </a:r>
          </a:p>
        </p:txBody>
      </p:sp>
    </p:spTree>
  </p:cSld>
  <p:clrMapOvr>
    <a:masterClrMapping/>
  </p:clrMapOvr>
  <p:transition advClick="0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 descr="Afbeeldingsresultaat voor car inside"/>
          <p:cNvPicPr>
            <a:picLocks noChangeAspect="1" noChangeArrowheads="1"/>
          </p:cNvPicPr>
          <p:nvPr/>
        </p:nvPicPr>
        <p:blipFill>
          <a:blip r:embed="rId2" cstate="print">
            <a:lum/>
          </a:blip>
          <a:srcRect l="21296" t="20475" r="21029" b="37001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0" name="Rectangle 9">
            <a:hlinkClick r:id="" action="ppaction://hlinkshowjump?jump=nextslide"/>
          </p:cNvPr>
          <p:cNvSpPr/>
          <p:nvPr/>
        </p:nvSpPr>
        <p:spPr>
          <a:xfrm>
            <a:off x="7164288" y="188640"/>
            <a:ext cx="1728192" cy="6480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800" dirty="0"/>
              <a:t>Volgende</a:t>
            </a: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00FF00"/>
              </a:clrFrom>
              <a:clrTo>
                <a:srgbClr val="00FF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flipH="1">
            <a:off x="4211960" y="2060848"/>
            <a:ext cx="6264696" cy="62646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00FF00"/>
              </a:clrFrom>
              <a:clrTo>
                <a:srgbClr val="00FF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-1404664" y="2060848"/>
            <a:ext cx="6264696" cy="62646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7" descr="http://fc05.deviantart.net/fs71/f/2010/033/0/b/rainbow_textbox_by_sexy_colours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-1044624" y="4365104"/>
            <a:ext cx="11379200" cy="213360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1043608" y="5013176"/>
            <a:ext cx="70104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Linker PD: </a:t>
            </a:r>
            <a:r>
              <a:rPr lang="en-US" sz="3200" dirty="0" err="1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Ik</a:t>
            </a:r>
            <a:r>
              <a:rPr lang="en-US" sz="3200" dirty="0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 check de </a:t>
            </a:r>
            <a:r>
              <a:rPr lang="en-US" sz="3200" dirty="0" err="1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tuin</a:t>
            </a:r>
            <a:r>
              <a:rPr lang="en-US" sz="3200" dirty="0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. U check de </a:t>
            </a:r>
            <a:r>
              <a:rPr lang="en-US" sz="3200" dirty="0" err="1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persoon</a:t>
            </a:r>
            <a:r>
              <a:rPr lang="en-US" sz="3200" dirty="0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, Jan.</a:t>
            </a:r>
          </a:p>
        </p:txBody>
      </p:sp>
    </p:spTree>
  </p:cSld>
  <p:clrMapOvr>
    <a:masterClrMapping/>
  </p:clrMapOvr>
  <p:transition advClick="0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 descr="Afbeeldingsresultaat voor car inside"/>
          <p:cNvPicPr>
            <a:picLocks noChangeAspect="1" noChangeArrowheads="1"/>
          </p:cNvPicPr>
          <p:nvPr/>
        </p:nvPicPr>
        <p:blipFill>
          <a:blip r:embed="rId2" cstate="print">
            <a:lum/>
          </a:blip>
          <a:srcRect l="21296" t="20475" r="21029" b="37001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0" name="Rectangle 9">
            <a:hlinkClick r:id="" action="ppaction://hlinkshowjump?jump=nextslide"/>
          </p:cNvPr>
          <p:cNvSpPr/>
          <p:nvPr/>
        </p:nvSpPr>
        <p:spPr>
          <a:xfrm>
            <a:off x="7164288" y="188640"/>
            <a:ext cx="1728192" cy="6480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800" dirty="0"/>
              <a:t>Volgende</a:t>
            </a: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00FF00"/>
              </a:clrFrom>
              <a:clrTo>
                <a:srgbClr val="00FF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flipH="1">
            <a:off x="4211960" y="2060848"/>
            <a:ext cx="6264696" cy="62646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00FF00"/>
              </a:clrFrom>
              <a:clrTo>
                <a:srgbClr val="00FF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-1404664" y="2060848"/>
            <a:ext cx="6264696" cy="62646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7" descr="http://fc05.deviantart.net/fs71/f/2010/033/0/b/rainbow_textbox_by_sexy_colours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-1044624" y="4365104"/>
            <a:ext cx="11379200" cy="213360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1043608" y="5013176"/>
            <a:ext cx="7010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Jan: </a:t>
            </a:r>
            <a:r>
              <a:rPr lang="en-US" sz="3200" dirty="0" err="1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Oké</a:t>
            </a:r>
            <a:r>
              <a:rPr lang="en-US" sz="3200" dirty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!</a:t>
            </a:r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-6.6528E-6 L 0.70869 0.04183 " pathEditMode="relative" ptsTypes="AA">
                                      <p:cBhvr>
                                        <p:cTn id="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-4.47064E-6 L -0.58281 0.0208 " pathEditMode="relative" ptsTypes="AA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91442"/>
            <a:ext cx="9144000" cy="694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3">
            <a:hlinkClick r:id="" action="ppaction://hlinkshowjump?jump=nextslide"/>
          </p:cNvPr>
          <p:cNvSpPr/>
          <p:nvPr/>
        </p:nvSpPr>
        <p:spPr>
          <a:xfrm>
            <a:off x="7164288" y="188640"/>
            <a:ext cx="1728192" cy="6480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800" dirty="0"/>
              <a:t>Volgende</a:t>
            </a:r>
          </a:p>
        </p:txBody>
      </p:sp>
      <p:pic>
        <p:nvPicPr>
          <p:cNvPr id="58370" name="Picture 2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00FF00"/>
              </a:clrFrom>
              <a:clrTo>
                <a:srgbClr val="00FF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843808" y="5157192"/>
            <a:ext cx="720080" cy="8640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4820" name="Picture 4" descr="Afbeeldingsresultaat voor car sprite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403648" y="5097542"/>
            <a:ext cx="3129702" cy="1760458"/>
          </a:xfrm>
          <a:prstGeom prst="rect">
            <a:avLst/>
          </a:prstGeom>
          <a:noFill/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00FF00"/>
              </a:clrFrom>
              <a:clrTo>
                <a:srgbClr val="00FF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563888" y="5805264"/>
            <a:ext cx="720080" cy="720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3.7037E-6 C 0.00295 -0.0213 0.00225 -0.04445 -0.00243 -0.06482 C -0.0033 -0.08218 -0.00347 -0.10047 -0.00729 -0.1169 C -0.00938 -0.13889 -0.00712 -0.16227 -0.01198 -0.18357 C -0.01389 -0.20579 -0.01736 -0.22801 -0.02032 -0.25024 C -0.02153 -0.2713 -0.02396 -0.2926 -0.02743 -0.3132 C -0.02813 -0.3382 -0.02986 -0.36389 -0.02986 -0.38866 " pathEditMode="relative" rAng="0" ptsTypes="ffffffA">
                                      <p:cBhvr>
                                        <p:cTn id="6" dur="3000" fill="hold"/>
                                        <p:tgtEl>
                                          <p:spTgt spid="583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00" y="-194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0"/>
            <a:ext cx="10908704" cy="81815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939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80312" y="0"/>
            <a:ext cx="576072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flipH="1">
            <a:off x="-3708920" y="0"/>
            <a:ext cx="576072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555776" y="620688"/>
            <a:ext cx="5354940" cy="11788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9397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835696" y="260648"/>
            <a:ext cx="5616624" cy="93970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5" cstate="print">
            <a:lum bright="-40000"/>
          </a:blip>
          <a:srcRect/>
          <a:stretch>
            <a:fillRect/>
          </a:stretch>
        </p:blipFill>
        <p:spPr bwMode="auto">
          <a:xfrm flipH="1">
            <a:off x="-3780928" y="260648"/>
            <a:ext cx="5616624" cy="93970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9395" name="Picture 3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043608" y="-2475656"/>
            <a:ext cx="7193599" cy="38884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8" descr="http://fc05.deviantart.net/fs71/f/2010/033/0/b/rainbow_textbox_by_sexy_colours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-1044624" y="4365104"/>
            <a:ext cx="11379200" cy="2133600"/>
          </a:xfrm>
          <a:prstGeom prst="rect">
            <a:avLst/>
          </a:prstGeom>
          <a:noFill/>
        </p:spPr>
      </p:pic>
      <p:sp>
        <p:nvSpPr>
          <p:cNvPr id="10" name="TextBox 9"/>
          <p:cNvSpPr txBox="1"/>
          <p:nvPr/>
        </p:nvSpPr>
        <p:spPr>
          <a:xfrm>
            <a:off x="1043608" y="5013176"/>
            <a:ext cx="7010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Man: Hallo!</a:t>
            </a:r>
          </a:p>
        </p:txBody>
      </p:sp>
      <p:sp>
        <p:nvSpPr>
          <p:cNvPr id="11" name="Rectangle 10">
            <a:hlinkClick r:id="" action="ppaction://hlinkshowjump?jump=nextslide"/>
          </p:cNvPr>
          <p:cNvSpPr/>
          <p:nvPr/>
        </p:nvSpPr>
        <p:spPr>
          <a:xfrm>
            <a:off x="7164288" y="188640"/>
            <a:ext cx="1728192" cy="6480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800" dirty="0"/>
              <a:t>Volgende</a:t>
            </a:r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593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593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/>
                                        <p:tgtEl>
                                          <p:spTgt spid="593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/>
                                        <p:tgtEl>
                                          <p:spTgt spid="593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18" name="Picture 2" descr="Afbeeldingsresultaat voor cloud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00FF00"/>
              </a:clrFrom>
              <a:clrTo>
                <a:srgbClr val="00FF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0" y="1196752"/>
            <a:ext cx="8712968" cy="87129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3">
            <a:hlinkClick r:id="" action="ppaction://hlinkshowjump?jump=nextslide"/>
          </p:cNvPr>
          <p:cNvSpPr/>
          <p:nvPr/>
        </p:nvSpPr>
        <p:spPr>
          <a:xfrm>
            <a:off x="7164288" y="188640"/>
            <a:ext cx="1728192" cy="6480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800" dirty="0"/>
              <a:t>Volgende</a:t>
            </a:r>
          </a:p>
        </p:txBody>
      </p:sp>
    </p:spTree>
  </p:cSld>
  <p:clrMapOvr>
    <a:masterClrMapping/>
  </p:clrMapOvr>
  <p:transition advClick="0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Afbeeldingsresultaat voor de pest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 bwMode="auto">
          <a:xfrm rot="5400000">
            <a:off x="890973" y="-1513792"/>
            <a:ext cx="6858000" cy="9865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kstvak 2"/>
          <p:cNvSpPr txBox="1"/>
          <p:nvPr/>
        </p:nvSpPr>
        <p:spPr>
          <a:xfrm>
            <a:off x="1713664" y="127814"/>
            <a:ext cx="5718232" cy="64633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nl-BE" sz="3600" dirty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  <a:latin typeface="Algerian" panose="04020705040A02060702" pitchFamily="82" charset="0"/>
              </a:rPr>
              <a:t>Verschillende soorten</a:t>
            </a:r>
          </a:p>
        </p:txBody>
      </p:sp>
      <p:pic>
        <p:nvPicPr>
          <p:cNvPr id="17" name="Picture 2" descr="https://upload.wikimedia.org/wikipedia/commons/thumb/5/5e/Plague_bubo.jpg/220px-Plague_bubo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 xmlns="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83568" y="3933056"/>
            <a:ext cx="3255154" cy="2160240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Afbeeldingsresultaat voor longpest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 xmlns="">
                  <a14:imgLayer r:embed="rId6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340768"/>
            <a:ext cx="2448272" cy="2037488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4158981" y="980728"/>
            <a:ext cx="4985019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2000" b="1" dirty="0"/>
              <a:t>-Primaire Longpest</a:t>
            </a:r>
          </a:p>
          <a:p>
            <a:r>
              <a:rPr lang="nl-BE" dirty="0"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  </a:t>
            </a:r>
          </a:p>
          <a:p>
            <a:pPr>
              <a:buFontTx/>
              <a:buChar char="-"/>
            </a:pPr>
            <a:r>
              <a:rPr lang="nl-BE" dirty="0"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Inademen van vocht met Yarsinia Pestis Bacterie</a:t>
            </a:r>
          </a:p>
          <a:p>
            <a:pPr>
              <a:buFontTx/>
              <a:buChar char="-"/>
            </a:pPr>
            <a:endParaRPr lang="nl-BE" dirty="0">
              <a:effectLst>
                <a:glow rad="2286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  <a:p>
            <a:r>
              <a:rPr lang="nl-BE" b="1" dirty="0"/>
              <a:t>-Secundaire Longpest</a:t>
            </a:r>
          </a:p>
          <a:p>
            <a:endParaRPr lang="nl-BE" b="1" dirty="0"/>
          </a:p>
          <a:p>
            <a:r>
              <a:rPr lang="nl-BE" dirty="0"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-Kan gebeuren bij builenpestpatiënt </a:t>
            </a:r>
          </a:p>
          <a:p>
            <a:r>
              <a:rPr lang="nl-BE" dirty="0"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- Wanneer pestbacillen in de longen terecht komen</a:t>
            </a:r>
          </a:p>
          <a:p>
            <a:r>
              <a:rPr lang="nl-BE" dirty="0"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 </a:t>
            </a:r>
            <a:endParaRPr lang="nl-BE" b="1" dirty="0"/>
          </a:p>
          <a:p>
            <a:endParaRPr lang="nl-BE" dirty="0"/>
          </a:p>
          <a:p>
            <a:endParaRPr lang="nl-BE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4211960" y="3933056"/>
            <a:ext cx="4350358" cy="2893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2000" b="1" dirty="0"/>
              <a:t>-Builenpest</a:t>
            </a:r>
          </a:p>
          <a:p>
            <a:r>
              <a:rPr lang="nl-BE" dirty="0"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  </a:t>
            </a:r>
          </a:p>
          <a:p>
            <a:r>
              <a:rPr lang="nl-BE" dirty="0"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-Krijg je door een vlooienbeet </a:t>
            </a:r>
          </a:p>
          <a:p>
            <a:r>
              <a:rPr lang="nl-BE" dirty="0"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-</a:t>
            </a:r>
            <a:r>
              <a:rPr lang="nl-NL" dirty="0"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koorts, het gevoel om vermoeid te voelen, </a:t>
            </a:r>
          </a:p>
          <a:p>
            <a:r>
              <a:rPr lang="nl-NL" dirty="0"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spier-en buikpijn en pijn aan de lymfeklieren</a:t>
            </a:r>
          </a:p>
          <a:p>
            <a:r>
              <a:rPr lang="nl-NL" dirty="0"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-Kent  hoge moraliteit.</a:t>
            </a:r>
            <a:endParaRPr lang="nl-BE" dirty="0">
              <a:effectLst>
                <a:glow rad="2286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  <a:p>
            <a:endParaRPr lang="nl-BE" b="1" dirty="0">
              <a:effectLst>
                <a:glow rad="2286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  <a:p>
            <a:endParaRPr lang="nl-BE" dirty="0">
              <a:effectLst>
                <a:glow rad="2286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  <a:p>
            <a:endParaRPr lang="nl-BE" dirty="0"/>
          </a:p>
          <a:p>
            <a:endParaRPr lang="nl-BE" b="1" dirty="0"/>
          </a:p>
        </p:txBody>
      </p:sp>
    </p:spTree>
    <p:extLst>
      <p:ext uri="{BB962C8B-B14F-4D97-AF65-F5344CB8AC3E}">
        <p14:creationId xmlns:p14="http://schemas.microsoft.com/office/powerpoint/2010/main" xmlns="" val="2116254929"/>
      </p:ext>
    </p:extLst>
  </p:cSld>
  <p:clrMapOvr>
    <a:masterClrMapping/>
  </p:clrMapOvr>
  <p:transition>
    <p:strips dir="rd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0"/>
            <a:ext cx="10908704" cy="81815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939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80312" y="0"/>
            <a:ext cx="576072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flipH="1">
            <a:off x="-3708920" y="0"/>
            <a:ext cx="576072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555776" y="620688"/>
            <a:ext cx="5354940" cy="11788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9397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835696" y="260648"/>
            <a:ext cx="2664296" cy="93970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5" cstate="print">
            <a:lum bright="-40000"/>
          </a:blip>
          <a:srcRect/>
          <a:stretch>
            <a:fillRect/>
          </a:stretch>
        </p:blipFill>
        <p:spPr bwMode="auto">
          <a:xfrm flipH="1">
            <a:off x="-3780928" y="260648"/>
            <a:ext cx="5616624" cy="93970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9395" name="Picture 3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043608" y="-2475656"/>
            <a:ext cx="7193599" cy="38884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Rectangle 10">
            <a:hlinkClick r:id="" action="ppaction://hlinkshowjump?jump=nextslide"/>
          </p:cNvPr>
          <p:cNvSpPr/>
          <p:nvPr/>
        </p:nvSpPr>
        <p:spPr>
          <a:xfrm>
            <a:off x="7164288" y="188640"/>
            <a:ext cx="1728192" cy="6480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800" dirty="0"/>
              <a:t>Volgende</a:t>
            </a:r>
          </a:p>
        </p:txBody>
      </p:sp>
      <p:pic>
        <p:nvPicPr>
          <p:cNvPr id="12" name="Picture 11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00FF00"/>
              </a:clrFrom>
              <a:clrTo>
                <a:srgbClr val="00FF00">
                  <a:alpha val="0"/>
                </a:srgbClr>
              </a:clrTo>
            </a:clrChange>
            <a:lum bright="-100000"/>
          </a:blip>
          <a:srcRect/>
          <a:stretch>
            <a:fillRect/>
          </a:stretch>
        </p:blipFill>
        <p:spPr bwMode="auto">
          <a:xfrm>
            <a:off x="-2988840" y="2708920"/>
            <a:ext cx="7776864" cy="77768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</p:pic>
      <p:pic>
        <p:nvPicPr>
          <p:cNvPr id="13" name="Picture 12" descr="http://fc05.deviantart.net/fs71/f/2010/033/0/b/rainbow_textbox_by_sexy_colours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-1044624" y="4365104"/>
            <a:ext cx="11379200" cy="2133600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43608" y="5013176"/>
            <a:ext cx="7010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Jan: WACHT!!!</a:t>
            </a:r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xit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1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1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600"/>
                            </p:stCondLst>
                            <p:childTnLst>
                              <p:par>
                                <p:cTn id="12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" fill="hold"/>
                                        <p:tgtEl>
                                          <p:spTgt spid="593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" fill="hold"/>
                                        <p:tgtEl>
                                          <p:spTgt spid="593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fill="hold"/>
                                        <p:tgtEl>
                                          <p:spTgt spid="593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" fill="hold"/>
                                        <p:tgtEl>
                                          <p:spTgt spid="593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7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66667E-6 -4.44444E-6 C 0.00504 -0.03403 0.00383 -0.03843 0.00209 -0.08403 C 0.00348 -0.1338 0.00226 -0.16366 0.01303 -0.20579 C 0.01372 -0.21157 0.01407 -0.21736 0.01511 -0.22315 C 0.01563 -0.22616 0.01685 -0.2287 0.01737 -0.23171 C 0.01893 -0.23935 0.02292 -0.26296 0.02171 -0.25509 C 0.02032 -0.24537 0.01876 -0.23565 0.01737 -0.22593 C 0.01529 -0.21157 0.01268 -0.19907 0.00869 -0.18542 C 0.0066 -0.16875 0.004 -0.15278 0.00209 -0.13611 C 0.00348 -0.11481 0.004 -0.09352 0.00643 -0.07245 C 0.00747 -0.06343 0.01164 -0.05532 0.01303 -0.0463 C 0.0106 0.00208 0.02154 -0.00556 6.66667E-6 -4.44444E-6 Z " pathEditMode="relative" ptsTypes="ffffffffffff">
                                      <p:cBhvr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600000">
                                      <p:cBhvr>
                                        <p:cTn id="26" dur="1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18" name="Picture 2" descr="Afbeeldingsresultaat voor cloud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00FF00"/>
              </a:clrFrom>
              <a:clrTo>
                <a:srgbClr val="00FF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0" y="1196752"/>
            <a:ext cx="8712968" cy="87129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3">
            <a:hlinkClick r:id="" action="ppaction://hlinkshowjump?jump=nextslide"/>
          </p:cNvPr>
          <p:cNvSpPr/>
          <p:nvPr/>
        </p:nvSpPr>
        <p:spPr>
          <a:xfrm>
            <a:off x="7164288" y="188640"/>
            <a:ext cx="1728192" cy="6480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800" dirty="0"/>
              <a:t>Volgende</a:t>
            </a:r>
          </a:p>
        </p:txBody>
      </p:sp>
      <p:pic>
        <p:nvPicPr>
          <p:cNvPr id="5" name="Picture 4" descr="http://fc05.deviantart.net/fs71/f/2010/033/0/b/rainbow_textbox_by_sexy_colours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-1044624" y="4365104"/>
            <a:ext cx="11379200" cy="2133600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1043608" y="4797152"/>
            <a:ext cx="70104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Jan: </a:t>
            </a:r>
            <a:r>
              <a:rPr lang="en-US" sz="3200" dirty="0" err="1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Geen</a:t>
            </a:r>
            <a:r>
              <a:rPr lang="en-US" sz="3200" dirty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 </a:t>
            </a:r>
            <a:r>
              <a:rPr lang="en-US" sz="3200" dirty="0" err="1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zorgen</a:t>
            </a:r>
            <a:r>
              <a:rPr lang="en-US" sz="3200" dirty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. </a:t>
            </a:r>
            <a:r>
              <a:rPr lang="en-US" sz="3200" dirty="0" err="1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Ik</a:t>
            </a:r>
            <a:r>
              <a:rPr lang="en-US" sz="3200" dirty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 </a:t>
            </a:r>
            <a:r>
              <a:rPr lang="en-US" sz="3200" dirty="0" err="1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ben</a:t>
            </a:r>
            <a:r>
              <a:rPr lang="en-US" sz="3200" dirty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 </a:t>
            </a:r>
            <a:r>
              <a:rPr lang="en-US" sz="3200" dirty="0" err="1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een</a:t>
            </a:r>
            <a:r>
              <a:rPr lang="en-US" sz="3200" dirty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 </a:t>
            </a:r>
            <a:r>
              <a:rPr lang="en-US" sz="3200" dirty="0" err="1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pestdoktor</a:t>
            </a:r>
            <a:r>
              <a:rPr lang="en-US" sz="3200" dirty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. </a:t>
            </a:r>
            <a:r>
              <a:rPr lang="en-US" sz="3200" dirty="0" err="1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Mijn</a:t>
            </a:r>
            <a:r>
              <a:rPr lang="en-US" sz="3200" dirty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 </a:t>
            </a:r>
            <a:r>
              <a:rPr lang="en-US" sz="3200" dirty="0" err="1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naam</a:t>
            </a:r>
            <a:r>
              <a:rPr lang="en-US" sz="3200" dirty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 is Jan!</a:t>
            </a:r>
          </a:p>
        </p:txBody>
      </p:sp>
    </p:spTree>
  </p:cSld>
  <p:clrMapOvr>
    <a:masterClrMapping/>
  </p:clrMapOvr>
  <p:transition advClick="0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18" name="Picture 2" descr="Afbeeldingsresultaat voor cloud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00FF00"/>
              </a:clrFrom>
              <a:clrTo>
                <a:srgbClr val="00FF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0" y="1196752"/>
            <a:ext cx="8712968" cy="87129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3">
            <a:hlinkClick r:id="" action="ppaction://hlinkshowjump?jump=nextslide"/>
          </p:cNvPr>
          <p:cNvSpPr/>
          <p:nvPr/>
        </p:nvSpPr>
        <p:spPr>
          <a:xfrm>
            <a:off x="7164288" y="188640"/>
            <a:ext cx="1728192" cy="6480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800" dirty="0"/>
              <a:t>Volgende</a:t>
            </a:r>
          </a:p>
        </p:txBody>
      </p:sp>
      <p:pic>
        <p:nvPicPr>
          <p:cNvPr id="5" name="Picture 4" descr="http://fc05.deviantart.net/fs71/f/2010/033/0/b/rainbow_textbox_by_sexy_colours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-1044624" y="4365104"/>
            <a:ext cx="11379200" cy="2133600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1043608" y="4797152"/>
            <a:ext cx="70104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Jan: Het </a:t>
            </a:r>
            <a:r>
              <a:rPr lang="en-US" sz="3200" dirty="0" err="1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werd</a:t>
            </a:r>
            <a:r>
              <a:rPr lang="en-US" sz="3200" dirty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 me </a:t>
            </a:r>
            <a:r>
              <a:rPr lang="en-US" sz="3200" dirty="0" err="1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vermeld</a:t>
            </a:r>
            <a:r>
              <a:rPr lang="en-US" sz="3200" dirty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 </a:t>
            </a:r>
            <a:r>
              <a:rPr lang="en-US" sz="3200" dirty="0" err="1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dat</a:t>
            </a:r>
            <a:r>
              <a:rPr lang="en-US" sz="3200" dirty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 </a:t>
            </a:r>
            <a:r>
              <a:rPr lang="en-US" sz="3200" dirty="0" err="1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hier</a:t>
            </a:r>
            <a:r>
              <a:rPr lang="en-US" sz="3200" dirty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 </a:t>
            </a:r>
            <a:r>
              <a:rPr lang="en-US" sz="3200" dirty="0" err="1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een</a:t>
            </a:r>
            <a:r>
              <a:rPr lang="en-US" sz="3200" dirty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 </a:t>
            </a:r>
            <a:r>
              <a:rPr lang="en-US" sz="3200" dirty="0" err="1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pestlijder</a:t>
            </a:r>
            <a:r>
              <a:rPr lang="en-US" sz="3200" dirty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 is.</a:t>
            </a:r>
          </a:p>
        </p:txBody>
      </p:sp>
    </p:spTree>
  </p:cSld>
  <p:clrMapOvr>
    <a:masterClrMapping/>
  </p:clrMapOvr>
  <p:transition advClick="0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0"/>
            <a:ext cx="10908704" cy="81815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939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80312" y="0"/>
            <a:ext cx="576072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flipH="1">
            <a:off x="-3708920" y="0"/>
            <a:ext cx="576072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555776" y="620688"/>
            <a:ext cx="5354940" cy="11788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5" cstate="print">
            <a:lum bright="-40000"/>
          </a:blip>
          <a:srcRect/>
          <a:stretch>
            <a:fillRect/>
          </a:stretch>
        </p:blipFill>
        <p:spPr bwMode="auto">
          <a:xfrm flipH="1">
            <a:off x="-3780928" y="260648"/>
            <a:ext cx="5616624" cy="93970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9395" name="Picture 3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043608" y="-2475656"/>
            <a:ext cx="7193599" cy="38884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Rectangle 10">
            <a:hlinkClick r:id="" action="ppaction://hlinkshowjump?jump=nextslide"/>
          </p:cNvPr>
          <p:cNvSpPr/>
          <p:nvPr/>
        </p:nvSpPr>
        <p:spPr>
          <a:xfrm>
            <a:off x="7164288" y="188640"/>
            <a:ext cx="1728192" cy="6480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800" dirty="0"/>
              <a:t>Volgende</a:t>
            </a:r>
          </a:p>
        </p:txBody>
      </p:sp>
      <p:pic>
        <p:nvPicPr>
          <p:cNvPr id="12" name="Picture 11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00FF00"/>
              </a:clrFrom>
              <a:clrTo>
                <a:srgbClr val="00FF00">
                  <a:alpha val="0"/>
                </a:srgbClr>
              </a:clrTo>
            </a:clrChange>
            <a:lum bright="-100000"/>
          </a:blip>
          <a:srcRect/>
          <a:stretch>
            <a:fillRect/>
          </a:stretch>
        </p:blipFill>
        <p:spPr bwMode="auto">
          <a:xfrm>
            <a:off x="-2988840" y="2708920"/>
            <a:ext cx="7776864" cy="77768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</p:pic>
      <p:pic>
        <p:nvPicPr>
          <p:cNvPr id="13" name="Picture 12" descr="http://fc05.deviantart.net/fs71/f/2010/033/0/b/rainbow_textbox_by_sexy_colours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-1044624" y="4365104"/>
            <a:ext cx="11379200" cy="2133600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43608" y="4797152"/>
            <a:ext cx="7010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Jan: </a:t>
            </a:r>
            <a:r>
              <a:rPr lang="en-US" sz="3200" dirty="0" err="1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Mag</a:t>
            </a:r>
            <a:r>
              <a:rPr lang="en-US" sz="3200" dirty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 </a:t>
            </a:r>
            <a:r>
              <a:rPr lang="en-US" sz="3200" dirty="0" err="1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ik</a:t>
            </a:r>
            <a:r>
              <a:rPr lang="en-US" sz="3200" dirty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 hem </a:t>
            </a:r>
            <a:r>
              <a:rPr lang="en-US" sz="3200" dirty="0" err="1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zien</a:t>
            </a:r>
            <a:r>
              <a:rPr lang="en-US" sz="3200" dirty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?</a:t>
            </a:r>
          </a:p>
        </p:txBody>
      </p:sp>
    </p:spTree>
  </p:cSld>
  <p:clrMapOvr>
    <a:masterClrMapping/>
  </p:clrMapOvr>
  <p:transition advClick="0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0"/>
            <a:ext cx="10908704" cy="81815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939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80312" y="0"/>
            <a:ext cx="576072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flipH="1">
            <a:off x="-3708920" y="0"/>
            <a:ext cx="576072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555776" y="620688"/>
            <a:ext cx="5354940" cy="11788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5" cstate="print">
            <a:lum bright="-40000"/>
          </a:blip>
          <a:srcRect/>
          <a:stretch>
            <a:fillRect/>
          </a:stretch>
        </p:blipFill>
        <p:spPr bwMode="auto">
          <a:xfrm flipH="1">
            <a:off x="-3780928" y="260648"/>
            <a:ext cx="5616624" cy="93970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9395" name="Picture 3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043608" y="-2475656"/>
            <a:ext cx="7193599" cy="38884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Rectangle 10">
            <a:hlinkClick r:id="" action="ppaction://hlinkshowjump?jump=nextslide"/>
          </p:cNvPr>
          <p:cNvSpPr/>
          <p:nvPr/>
        </p:nvSpPr>
        <p:spPr>
          <a:xfrm>
            <a:off x="7164288" y="188640"/>
            <a:ext cx="1728192" cy="6480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800" dirty="0"/>
              <a:t>Volgende</a:t>
            </a:r>
          </a:p>
        </p:txBody>
      </p:sp>
      <p:pic>
        <p:nvPicPr>
          <p:cNvPr id="12" name="Picture 11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00FF00"/>
              </a:clrFrom>
              <a:clrTo>
                <a:srgbClr val="00FF00">
                  <a:alpha val="0"/>
                </a:srgbClr>
              </a:clrTo>
            </a:clrChange>
            <a:lum bright="-100000"/>
          </a:blip>
          <a:srcRect/>
          <a:stretch>
            <a:fillRect/>
          </a:stretch>
        </p:blipFill>
        <p:spPr bwMode="auto">
          <a:xfrm>
            <a:off x="-2988840" y="2708920"/>
            <a:ext cx="7776864" cy="77768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</p:pic>
      <p:pic>
        <p:nvPicPr>
          <p:cNvPr id="13" name="Picture 12" descr="http://fc05.deviantart.net/fs71/f/2010/033/0/b/rainbow_textbox_by_sexy_colours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-1044624" y="4365104"/>
            <a:ext cx="11379200" cy="2133600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43608" y="4869160"/>
            <a:ext cx="7010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Man: </a:t>
            </a:r>
            <a:r>
              <a:rPr lang="en-US" sz="2400" dirty="0" err="1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Wel</a:t>
            </a:r>
            <a:r>
              <a:rPr lang="en-US" sz="2400" dirty="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, </a:t>
            </a:r>
            <a:r>
              <a:rPr lang="en-US" sz="2400" dirty="0" err="1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Hij</a:t>
            </a:r>
            <a:r>
              <a:rPr lang="en-US" sz="2400" dirty="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 </a:t>
            </a:r>
            <a:r>
              <a:rPr lang="en-US" sz="2400" dirty="0" err="1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voelde</a:t>
            </a:r>
            <a:r>
              <a:rPr lang="en-US" sz="2400" dirty="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 </a:t>
            </a:r>
            <a:r>
              <a:rPr lang="en-US" sz="2400" dirty="0" err="1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wel</a:t>
            </a:r>
            <a:r>
              <a:rPr lang="en-US" sz="2400" dirty="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 heel </a:t>
            </a:r>
            <a:r>
              <a:rPr lang="en-US" sz="2400" dirty="0" err="1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vreemd</a:t>
            </a:r>
            <a:r>
              <a:rPr lang="en-US" sz="2400" dirty="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 in de </a:t>
            </a:r>
            <a:r>
              <a:rPr lang="en-US" sz="2400" dirty="0" err="1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laatste</a:t>
            </a:r>
            <a:r>
              <a:rPr lang="en-US" sz="2400" dirty="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 2 </a:t>
            </a:r>
            <a:r>
              <a:rPr lang="en-US" sz="2400" dirty="0" err="1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dagen</a:t>
            </a:r>
            <a:r>
              <a:rPr lang="en-US" sz="2400" dirty="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. </a:t>
            </a:r>
            <a:r>
              <a:rPr lang="en-US" sz="2400" dirty="0" err="1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Maar</a:t>
            </a:r>
            <a:r>
              <a:rPr lang="en-US" sz="2400" dirty="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 we </a:t>
            </a:r>
            <a:r>
              <a:rPr lang="en-US" sz="2400" dirty="0" err="1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weten</a:t>
            </a:r>
            <a:r>
              <a:rPr lang="en-US" sz="2400" dirty="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 </a:t>
            </a:r>
            <a:r>
              <a:rPr lang="en-US" sz="2400" dirty="0" err="1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niet</a:t>
            </a:r>
            <a:r>
              <a:rPr lang="en-US" sz="2400" dirty="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 </a:t>
            </a:r>
            <a:r>
              <a:rPr lang="en-US" sz="2400" dirty="0" err="1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zeker</a:t>
            </a:r>
            <a:r>
              <a:rPr lang="en-US" sz="2400" dirty="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 of die de pest </a:t>
            </a:r>
            <a:r>
              <a:rPr lang="en-US" sz="2400" dirty="0" err="1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heeft</a:t>
            </a:r>
            <a:r>
              <a:rPr lang="en-US" sz="2400" dirty="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.  </a:t>
            </a:r>
            <a:r>
              <a:rPr lang="en-US" sz="2400" dirty="0" err="1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Dus</a:t>
            </a:r>
            <a:r>
              <a:rPr lang="en-US" sz="2400" dirty="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 </a:t>
            </a:r>
            <a:r>
              <a:rPr lang="en-US" sz="2400" dirty="0" err="1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kom</a:t>
            </a:r>
            <a:r>
              <a:rPr lang="en-US" sz="2400" dirty="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 </a:t>
            </a:r>
            <a:r>
              <a:rPr lang="en-US" sz="2400" dirty="0" err="1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maar</a:t>
            </a:r>
            <a:r>
              <a:rPr lang="en-US" sz="2400" dirty="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 </a:t>
            </a:r>
            <a:r>
              <a:rPr lang="en-US" sz="2400" dirty="0" err="1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binnen</a:t>
            </a:r>
            <a:r>
              <a:rPr lang="en-US" sz="2400" dirty="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.</a:t>
            </a:r>
          </a:p>
        </p:txBody>
      </p:sp>
    </p:spTree>
  </p:cSld>
  <p:clrMapOvr>
    <a:masterClrMapping/>
  </p:clrMapOvr>
  <p:transition advClick="0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0"/>
            <a:ext cx="10908704" cy="81815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flipH="1">
            <a:off x="-3708920" y="0"/>
            <a:ext cx="576072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555776" y="620688"/>
            <a:ext cx="5354940" cy="11788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5" cstate="print">
            <a:lum bright="-40000"/>
          </a:blip>
          <a:srcRect/>
          <a:stretch>
            <a:fillRect/>
          </a:stretch>
        </p:blipFill>
        <p:spPr bwMode="auto">
          <a:xfrm flipH="1">
            <a:off x="-3780928" y="260648"/>
            <a:ext cx="5616624" cy="93970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11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00FF00"/>
              </a:clrFrom>
              <a:clrTo>
                <a:srgbClr val="00FF00">
                  <a:alpha val="0"/>
                </a:srgbClr>
              </a:clrTo>
            </a:clrChange>
            <a:lum bright="-100000"/>
          </a:blip>
          <a:srcRect/>
          <a:stretch>
            <a:fillRect/>
          </a:stretch>
        </p:blipFill>
        <p:spPr bwMode="auto">
          <a:xfrm>
            <a:off x="-2988840" y="2708920"/>
            <a:ext cx="7776864" cy="77768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</p:pic>
      <p:pic>
        <p:nvPicPr>
          <p:cNvPr id="59395" name="Picture 3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043608" y="-2475656"/>
            <a:ext cx="7193599" cy="38884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939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80312" y="0"/>
            <a:ext cx="576072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Rectangle 10">
            <a:hlinkClick r:id="" action="ppaction://hlinkshowjump?jump=nextslide"/>
          </p:cNvPr>
          <p:cNvSpPr/>
          <p:nvPr/>
        </p:nvSpPr>
        <p:spPr>
          <a:xfrm>
            <a:off x="7164288" y="188640"/>
            <a:ext cx="1728192" cy="6480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800" dirty="0"/>
              <a:t>Volgende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2.96296E-6 L 0.59844 -0.36736 " pathEditMode="relative" ptsTypes="AA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2000" fill="hold"/>
                                        <p:tgtEl>
                                          <p:spTgt spid="8"/>
                                        </p:tgtEl>
                                      </p:cBhvr>
                                      <p:by x="5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5.31178E-7 L 1.17326 -0.15312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8700" y="-770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3" dur="2000" fill="hold"/>
                                        <p:tgtEl>
                                          <p:spTgt spid="12"/>
                                        </p:tgtEl>
                                      </p:cBhvr>
                                      <p:by x="5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3018933" y="0"/>
            <a:ext cx="12162933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3491" name="Picture 3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427984" y="2492897"/>
            <a:ext cx="1600357" cy="33123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3493" name="Picture 5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00FF00"/>
              </a:clrFrom>
              <a:clrTo>
                <a:srgbClr val="00FF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flipH="1">
            <a:off x="5436096" y="4149080"/>
            <a:ext cx="2016224" cy="20162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 descr="http://fc05.deviantart.net/fs71/f/2010/033/0/b/rainbow_textbox_by_sexy_colours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-1260648" y="260648"/>
            <a:ext cx="11379200" cy="2133600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827584" y="908720"/>
            <a:ext cx="70104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Man: DIRK!!! DE PESTDOKTOR IS ER!!!</a:t>
            </a:r>
          </a:p>
        </p:txBody>
      </p:sp>
      <p:sp>
        <p:nvSpPr>
          <p:cNvPr id="8" name="Rectangle 7">
            <a:hlinkClick r:id="" action="ppaction://hlinkshowjump?jump=nextslide"/>
          </p:cNvPr>
          <p:cNvSpPr/>
          <p:nvPr/>
        </p:nvSpPr>
        <p:spPr>
          <a:xfrm>
            <a:off x="7164288" y="188640"/>
            <a:ext cx="1728192" cy="6480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800" dirty="0"/>
              <a:t>Volgende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3018933" y="0"/>
            <a:ext cx="12162933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3491" name="Picture 3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427984" y="2492897"/>
            <a:ext cx="1600357" cy="33123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3493" name="Picture 5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00FF00"/>
              </a:clrFrom>
              <a:clrTo>
                <a:srgbClr val="00FF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flipH="1">
            <a:off x="5436096" y="4149080"/>
            <a:ext cx="2016224" cy="20162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 descr="http://fc05.deviantart.net/fs71/f/2010/033/0/b/rainbow_textbox_by_sexy_colours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-1260648" y="260648"/>
            <a:ext cx="11379200" cy="2133600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827584" y="908720"/>
            <a:ext cx="7010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Dirk: Ok…</a:t>
            </a:r>
            <a:r>
              <a:rPr lang="en-US" sz="3200" dirty="0" err="1"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ik</a:t>
            </a:r>
            <a:r>
              <a:rPr lang="en-US" sz="3200" dirty="0"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 </a:t>
            </a:r>
            <a:r>
              <a:rPr lang="en-US" sz="3200" dirty="0" err="1"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kom</a:t>
            </a:r>
            <a:r>
              <a:rPr lang="en-US" sz="3200" dirty="0"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…</a:t>
            </a:r>
          </a:p>
        </p:txBody>
      </p:sp>
      <p:sp>
        <p:nvSpPr>
          <p:cNvPr id="8" name="Rectangle 7">
            <a:hlinkClick r:id="" action="ppaction://hlinkshowjump?jump=nextslide"/>
          </p:cNvPr>
          <p:cNvSpPr/>
          <p:nvPr/>
        </p:nvSpPr>
        <p:spPr>
          <a:xfrm>
            <a:off x="7164288" y="188640"/>
            <a:ext cx="1728192" cy="6480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800" dirty="0"/>
              <a:t>Volgende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3018933" y="0"/>
            <a:ext cx="12162933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3491" name="Picture 3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427984" y="2492897"/>
            <a:ext cx="1600357" cy="33123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3493" name="Picture 5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00FF00"/>
              </a:clrFrom>
              <a:clrTo>
                <a:srgbClr val="00FF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flipH="1">
            <a:off x="5436096" y="4149080"/>
            <a:ext cx="2016224" cy="20162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 descr="http://fc05.deviantart.net/fs71/f/2010/033/0/b/rainbow_textbox_by_sexy_colours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-1260648" y="260648"/>
            <a:ext cx="11379200" cy="2133600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827584" y="908720"/>
            <a:ext cx="7010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effectLst>
                  <a:glow rad="228600">
                    <a:schemeClr val="bg1"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……… </a:t>
            </a:r>
          </a:p>
        </p:txBody>
      </p:sp>
      <p:sp>
        <p:nvSpPr>
          <p:cNvPr id="8" name="Rectangle 7">
            <a:hlinkClick r:id="" action="ppaction://hlinkshowjump?jump=nextslide"/>
          </p:cNvPr>
          <p:cNvSpPr/>
          <p:nvPr/>
        </p:nvSpPr>
        <p:spPr>
          <a:xfrm>
            <a:off x="7164288" y="188640"/>
            <a:ext cx="1728192" cy="6480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800" dirty="0"/>
              <a:t>Volgende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2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2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2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3018933" y="0"/>
            <a:ext cx="12162933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3491" name="Picture 3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427984" y="2492897"/>
            <a:ext cx="1600357" cy="33123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3493" name="Picture 5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00FF00"/>
              </a:clrFrom>
              <a:clrTo>
                <a:srgbClr val="00FF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flipH="1">
            <a:off x="5436096" y="4149080"/>
            <a:ext cx="2016224" cy="20162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 descr="http://fc05.deviantart.net/fs71/f/2010/033/0/b/rainbow_textbox_by_sexy_colours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-1260648" y="260648"/>
            <a:ext cx="11379200" cy="2133600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827584" y="908720"/>
            <a:ext cx="7010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Man: </a:t>
            </a:r>
            <a:r>
              <a:rPr lang="en-US" sz="3200" dirty="0" err="1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Dus</a:t>
            </a:r>
            <a:r>
              <a:rPr lang="en-US" sz="3200" dirty="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… </a:t>
            </a:r>
            <a:r>
              <a:rPr lang="en-US" sz="3200" dirty="0" err="1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wie</a:t>
            </a:r>
            <a:r>
              <a:rPr lang="en-US" sz="3200" dirty="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 </a:t>
            </a:r>
            <a:r>
              <a:rPr lang="en-US" sz="3200" dirty="0" err="1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liet</a:t>
            </a:r>
            <a:r>
              <a:rPr lang="en-US" sz="3200" dirty="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 u </a:t>
            </a:r>
            <a:r>
              <a:rPr lang="en-US" sz="3200" dirty="0" err="1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dit</a:t>
            </a:r>
            <a:r>
              <a:rPr lang="en-US" sz="3200" dirty="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 </a:t>
            </a:r>
            <a:r>
              <a:rPr lang="en-US" sz="3200" dirty="0" err="1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doen</a:t>
            </a:r>
            <a:r>
              <a:rPr lang="en-US" sz="3200" dirty="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…</a:t>
            </a:r>
          </a:p>
        </p:txBody>
      </p:sp>
      <p:sp>
        <p:nvSpPr>
          <p:cNvPr id="8" name="Rectangle 7">
            <a:hlinkClick r:id="" action="ppaction://hlinkshowjump?jump=nextslide"/>
          </p:cNvPr>
          <p:cNvSpPr/>
          <p:nvPr/>
        </p:nvSpPr>
        <p:spPr>
          <a:xfrm>
            <a:off x="7164288" y="188640"/>
            <a:ext cx="1728192" cy="6480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800" dirty="0"/>
              <a:t>Volgende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Afbeeldingsresultaat voor de pest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 bwMode="auto">
          <a:xfrm rot="5400000">
            <a:off x="890973" y="-1513792"/>
            <a:ext cx="6858000" cy="9865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kstvak 2"/>
          <p:cNvSpPr txBox="1"/>
          <p:nvPr/>
        </p:nvSpPr>
        <p:spPr>
          <a:xfrm>
            <a:off x="696778" y="534720"/>
            <a:ext cx="6803466" cy="64633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nl-BE" sz="3600" dirty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  <a:latin typeface="Algerian" panose="04020705040A02060702" pitchFamily="82" charset="0"/>
              </a:rPr>
              <a:t>Hoe kan je de pest krijgen?</a:t>
            </a:r>
          </a:p>
        </p:txBody>
      </p:sp>
      <p:pic>
        <p:nvPicPr>
          <p:cNvPr id="2" name="Picture 2" descr="Afbeeldingsresultaat voor yersinia pesti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139952" y="1772816"/>
            <a:ext cx="4486650" cy="3240360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upload.wikimedia.org/wikipedia/commons/thumb/2/25/Xenopsylla_chepsis_%28oriental_rat_flea%29.jpg/220px-Xenopsylla_chepsis_%28oriental_rat_flea%29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flipH="1">
            <a:off x="1475656" y="1844824"/>
            <a:ext cx="2268250" cy="1512168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Afbeeldingsresultaat voor de pest knaagdieren"/>
          <p:cNvPicPr>
            <a:picLocks noChangeAspect="1" noChangeArrowheads="1"/>
          </p:cNvPicPr>
          <p:nvPr/>
        </p:nvPicPr>
        <p:blipFill>
          <a:blip r:embed="rId5" cstate="print">
            <a:lum bright="-10000"/>
          </a:blip>
          <a:srcRect/>
          <a:stretch>
            <a:fillRect/>
          </a:stretch>
        </p:blipFill>
        <p:spPr bwMode="auto">
          <a:xfrm>
            <a:off x="1475656" y="3861048"/>
            <a:ext cx="2232248" cy="1674186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xmlns="" val="185716226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2" cstate="print"/>
          <a:srcRect l="57871" t="36350" r="14501" b="26900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00FF00"/>
              </a:clrFrom>
              <a:clrTo>
                <a:srgbClr val="00FF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flipH="1">
            <a:off x="0" y="1196752"/>
            <a:ext cx="8712968" cy="87129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7"/>
          <p:cNvSpPr/>
          <p:nvPr/>
        </p:nvSpPr>
        <p:spPr>
          <a:xfrm>
            <a:off x="1043608" y="2420888"/>
            <a:ext cx="3888432" cy="100811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4400" dirty="0"/>
              <a:t>De Overheid</a:t>
            </a:r>
          </a:p>
        </p:txBody>
      </p:sp>
      <p:sp>
        <p:nvSpPr>
          <p:cNvPr id="9" name="Rectangle 8"/>
          <p:cNvSpPr/>
          <p:nvPr/>
        </p:nvSpPr>
        <p:spPr>
          <a:xfrm>
            <a:off x="971600" y="836712"/>
            <a:ext cx="3888432" cy="100811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4800" dirty="0"/>
              <a:t>De Wet</a:t>
            </a:r>
          </a:p>
        </p:txBody>
      </p:sp>
      <p:pic>
        <p:nvPicPr>
          <p:cNvPr id="1028" name="Picture 4" descr="Gerelateerde afbeelding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23528" y="2276872"/>
            <a:ext cx="1285875" cy="1466851"/>
          </a:xfrm>
          <a:prstGeom prst="rect">
            <a:avLst/>
          </a:prstGeom>
          <a:noFill/>
        </p:spPr>
      </p:pic>
      <p:sp>
        <p:nvSpPr>
          <p:cNvPr id="10" name="Rectangle 9"/>
          <p:cNvSpPr/>
          <p:nvPr/>
        </p:nvSpPr>
        <p:spPr>
          <a:xfrm>
            <a:off x="899592" y="3789040"/>
            <a:ext cx="3888432" cy="100811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3200" dirty="0"/>
              <a:t>     De Pestmeester</a:t>
            </a:r>
          </a:p>
        </p:txBody>
      </p:sp>
      <p:pic>
        <p:nvPicPr>
          <p:cNvPr id="1030" name="Picture 6" descr="Gerelateerde afbeelding">
            <a:hlinkClick r:id="rId6" action="ppaction://hlinksldjump"/>
          </p:cNvPr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23528" y="3645024"/>
            <a:ext cx="1362075" cy="1552576"/>
          </a:xfrm>
          <a:prstGeom prst="rect">
            <a:avLst/>
          </a:prstGeom>
          <a:noFill/>
        </p:spPr>
      </p:pic>
      <p:pic>
        <p:nvPicPr>
          <p:cNvPr id="1026" name="Picture 2" descr="Afbeeldingsresultaat voor nintendo a button">
            <a:hlinkClick r:id="rId8" action="ppaction://hlinksldjump"/>
          </p:cNvPr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323528" y="692696"/>
            <a:ext cx="1381125" cy="1390651"/>
          </a:xfrm>
          <a:prstGeom prst="rect">
            <a:avLst/>
          </a:prstGeom>
          <a:noFill/>
        </p:spPr>
      </p:pic>
      <p:sp>
        <p:nvSpPr>
          <p:cNvPr id="11" name="Rectangle 10"/>
          <p:cNvSpPr/>
          <p:nvPr/>
        </p:nvSpPr>
        <p:spPr>
          <a:xfrm>
            <a:off x="827584" y="5301208"/>
            <a:ext cx="6840760" cy="79208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3600" dirty="0"/>
              <a:t>Wie laat een pestdoktor dit doen?</a:t>
            </a:r>
          </a:p>
        </p:txBody>
      </p:sp>
    </p:spTree>
  </p:cSld>
  <p:clrMapOvr>
    <a:masterClrMapping/>
  </p:clrMapOvr>
  <p:transition advClick="0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 l="57871" t="36350" r="14501" b="26900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00FF00"/>
              </a:clrFrom>
              <a:clrTo>
                <a:srgbClr val="00FF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flipH="1">
            <a:off x="0" y="1196752"/>
            <a:ext cx="8712968" cy="87129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3">
            <a:hlinkClick r:id="" action="ppaction://hlinkshowjump?jump=nextslide"/>
          </p:cNvPr>
          <p:cNvSpPr/>
          <p:nvPr/>
        </p:nvSpPr>
        <p:spPr>
          <a:xfrm>
            <a:off x="7164288" y="188640"/>
            <a:ext cx="1728192" cy="6480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800" dirty="0"/>
              <a:t>Volgende</a:t>
            </a:r>
          </a:p>
        </p:txBody>
      </p:sp>
      <p:pic>
        <p:nvPicPr>
          <p:cNvPr id="5" name="Picture 4" descr="http://fc05.deviantart.net/fs71/f/2010/033/0/b/rainbow_textbox_by_sexy_colours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-1044624" y="4365104"/>
            <a:ext cx="11379200" cy="2133600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1043608" y="5013176"/>
            <a:ext cx="7010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Jan: Oh! </a:t>
            </a:r>
            <a:r>
              <a:rPr lang="en-US" sz="3200" dirty="0" err="1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Ik</a:t>
            </a:r>
            <a:r>
              <a:rPr lang="en-US" sz="3200" dirty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 </a:t>
            </a:r>
            <a:r>
              <a:rPr lang="en-US" sz="3200" dirty="0" err="1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werd</a:t>
            </a:r>
            <a:r>
              <a:rPr lang="en-US" sz="3200" dirty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 </a:t>
            </a:r>
            <a:r>
              <a:rPr lang="en-US" sz="3200" dirty="0" err="1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gestuurt</a:t>
            </a:r>
            <a:r>
              <a:rPr lang="en-US" sz="3200" dirty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 door de-</a:t>
            </a:r>
          </a:p>
        </p:txBody>
      </p:sp>
    </p:spTree>
  </p:cSld>
  <p:clrMapOvr>
    <a:masterClrMapping/>
  </p:clrMapOvr>
  <p:transition advClick="0" advTm="1000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6" name="Picture 2" descr="Gerelateerde afbeelding"/>
          <p:cNvPicPr>
            <a:picLocks noChangeAspect="1" noChangeArrowheads="1" noCrop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3"/>
          </a:xfrm>
          <a:prstGeom prst="rect">
            <a:avLst/>
          </a:prstGeom>
          <a:noFill/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796136" y="3501008"/>
            <a:ext cx="504056" cy="1109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advClick="0" advTm="6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300000" y="30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3600000">
                                      <p:cBhvr>
                                        <p:cTn id="13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4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1.48148E-6 C -0.04653 -0.0412 -0.10208 -0.03403 -0.15712 -0.0382 C -0.20955 -0.04213 -0.26181 -0.04445 -0.31424 -0.04769 C -0.38333 -0.04445 -0.45243 -0.04375 -0.52135 -0.0382 C -0.56997 -0.03426 -0.53385 -0.03264 -0.56424 -0.00949 C -0.5849 0.00625 -0.60608 0.01157 -0.62865 0.01898 C -0.69861 0.06551 -0.61094 0.00856 -0.69288 0.05718 C -0.70243 0.06296 -0.71146 0.0713 -0.72135 0.07616 C -0.76563 0.09815 -0.81424 0.10486 -0.85712 0.13333 C -0.88108 0.1493 -0.8901 0.17037 -0.91424 0.19051 C -0.92066 0.19583 -0.92865 0.19676 -0.93576 0.2 C -0.94045 0.20949 -0.9434 0.22106 -0.95 0.22847 C -0.95816 0.2375 -0.96944 0.24028 -0.97865 0.24768 C -0.9816 0.25 -0.98333 0.25393 -0.98576 0.25718 " pathEditMode="relative" ptsTypes="fffffffffffffA">
                                      <p:cBhvr>
                                        <p:cTn id="15" dur="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0"/>
            <a:ext cx="10908704" cy="81815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939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80312" y="0"/>
            <a:ext cx="576072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flipH="1">
            <a:off x="-3708920" y="0"/>
            <a:ext cx="576072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4" cstate="print">
            <a:lum bright="-40000"/>
          </a:blip>
          <a:srcRect/>
          <a:stretch>
            <a:fillRect/>
          </a:stretch>
        </p:blipFill>
        <p:spPr bwMode="auto">
          <a:xfrm flipH="1">
            <a:off x="-3780928" y="260648"/>
            <a:ext cx="5616624" cy="93970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9395" name="Picture 3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043608" y="-2475656"/>
            <a:ext cx="7193599" cy="38884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Picture 6" descr="Afbeeldingsresultaat voor game over 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331640" y="809324"/>
            <a:ext cx="6048672" cy="6048676"/>
          </a:xfrm>
          <a:prstGeom prst="rect">
            <a:avLst/>
          </a:prstGeom>
          <a:noFill/>
        </p:spPr>
      </p:pic>
      <p:sp>
        <p:nvSpPr>
          <p:cNvPr id="17" name="Rectangle 16">
            <a:hlinkClick r:id="rId7" action="ppaction://hlinksldjump"/>
          </p:cNvPr>
          <p:cNvSpPr/>
          <p:nvPr/>
        </p:nvSpPr>
        <p:spPr>
          <a:xfrm>
            <a:off x="1979712" y="0"/>
            <a:ext cx="4824536" cy="93610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800" dirty="0"/>
              <a:t>Druk hier om nog een keer te proberen</a:t>
            </a:r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93" decel="100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" dur="193" decel="100000"/>
                                        <p:tgtEl>
                                          <p:spTgt spid="16"/>
                                        </p:tgtEl>
                                      </p:cBhvr>
                                      <p:from x="10000" y="10000"/>
                                      <p:to x="200000" y="450000"/>
                                    </p:animScale>
                                    <p:animScale>
                                      <p:cBhvr>
                                        <p:cTn id="9" dur="308" accel="100000" fill="hold">
                                          <p:stCondLst>
                                            <p:cond delay="193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from x="200000" y="450000"/>
                                      <p:to x="100000" y="100000"/>
                                    </p:animScale>
                                    <p:set>
                                      <p:cBhvr>
                                        <p:cTn id="10" dur="193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o>
                                        <p:strVal val="(0.5)"/>
                                      </p:to>
                                    </p:set>
                                    <p:anim from="(0.5)" to="(#ppt_x)" calcmode="lin" valueType="num">
                                      <p:cBhvr>
                                        <p:cTn id="11" dur="308" accel="100000" fill="hold">
                                          <p:stCondLst>
                                            <p:cond delay="193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set>
                                      <p:cBhvr>
                                        <p:cTn id="12" dur="193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o>
                                        <p:strVal val="(#ppt_y+0.4)"/>
                                      </p:to>
                                    </p:set>
                                    <p:anim from="(#ppt_y+0.4)" to="(#ppt_y)" calcmode="lin" valueType="num">
                                      <p:cBhvr>
                                        <p:cTn id="13" dur="308" accel="100000" fill="hold">
                                          <p:stCondLst>
                                            <p:cond delay="193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 l="57871" t="36350" r="14501" b="26900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00FF00"/>
              </a:clrFrom>
              <a:clrTo>
                <a:srgbClr val="00FF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flipH="1">
            <a:off x="0" y="1196752"/>
            <a:ext cx="8712968" cy="87129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3">
            <a:hlinkClick r:id="" action="ppaction://hlinkshowjump?jump=nextslide"/>
          </p:cNvPr>
          <p:cNvSpPr/>
          <p:nvPr/>
        </p:nvSpPr>
        <p:spPr>
          <a:xfrm>
            <a:off x="7164288" y="188640"/>
            <a:ext cx="1728192" cy="6480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800" dirty="0"/>
              <a:t>Volgende</a:t>
            </a:r>
          </a:p>
        </p:txBody>
      </p:sp>
      <p:pic>
        <p:nvPicPr>
          <p:cNvPr id="5" name="Picture 4" descr="http://fc05.deviantart.net/fs71/f/2010/033/0/b/rainbow_textbox_by_sexy_colours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-1044624" y="4365104"/>
            <a:ext cx="11379200" cy="2133600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1043608" y="5013176"/>
            <a:ext cx="7010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Jan: Oh! </a:t>
            </a:r>
            <a:r>
              <a:rPr lang="en-US" sz="3200" dirty="0" err="1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Ik</a:t>
            </a:r>
            <a:r>
              <a:rPr lang="en-US" sz="3200" dirty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 </a:t>
            </a:r>
            <a:r>
              <a:rPr lang="en-US" sz="3200" dirty="0" err="1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werd</a:t>
            </a:r>
            <a:r>
              <a:rPr lang="en-US" sz="3200" dirty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 </a:t>
            </a:r>
            <a:r>
              <a:rPr lang="en-US" sz="3200" dirty="0" err="1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gestuurt</a:t>
            </a:r>
            <a:r>
              <a:rPr lang="en-US" sz="3200" dirty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 door de-</a:t>
            </a:r>
          </a:p>
        </p:txBody>
      </p:sp>
    </p:spTree>
  </p:cSld>
  <p:clrMapOvr>
    <a:masterClrMapping/>
  </p:clrMapOvr>
  <p:transition advClick="0" advTm="1000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6" name="Picture 2" descr="Gerelateerde afbeelding"/>
          <p:cNvPicPr>
            <a:picLocks noChangeAspect="1" noChangeArrowheads="1" noCrop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3"/>
          </a:xfrm>
          <a:prstGeom prst="rect">
            <a:avLst/>
          </a:prstGeom>
          <a:noFill/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796136" y="3501008"/>
            <a:ext cx="504056" cy="1109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advClick="0" advTm="6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300000" y="30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3600000">
                                      <p:cBhvr>
                                        <p:cTn id="13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4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1.48148E-6 C -0.04653 -0.0412 -0.10208 -0.03403 -0.15712 -0.0382 C -0.20955 -0.04213 -0.26181 -0.04445 -0.31424 -0.04769 C -0.38333 -0.04445 -0.45243 -0.04375 -0.52135 -0.0382 C -0.56997 -0.03426 -0.53385 -0.03264 -0.56424 -0.00949 C -0.5849 0.00625 -0.60608 0.01157 -0.62865 0.01898 C -0.69861 0.06551 -0.61094 0.00856 -0.69288 0.05718 C -0.70243 0.06296 -0.71146 0.0713 -0.72135 0.07616 C -0.76563 0.09815 -0.81424 0.10486 -0.85712 0.13333 C -0.88108 0.1493 -0.8901 0.17037 -0.91424 0.19051 C -0.92066 0.19583 -0.92865 0.19676 -0.93576 0.2 C -0.94045 0.20949 -0.9434 0.22106 -0.95 0.22847 C -0.95816 0.2375 -0.96944 0.24028 -0.97865 0.24768 C -0.9816 0.25 -0.98333 0.25393 -0.98576 0.25718 " pathEditMode="relative" ptsTypes="fffffffffffffA">
                                      <p:cBhvr>
                                        <p:cTn id="15" dur="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0"/>
            <a:ext cx="10908704" cy="81815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939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80312" y="0"/>
            <a:ext cx="576072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flipH="1">
            <a:off x="-3708920" y="0"/>
            <a:ext cx="576072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4" cstate="print">
            <a:lum bright="-40000"/>
          </a:blip>
          <a:srcRect/>
          <a:stretch>
            <a:fillRect/>
          </a:stretch>
        </p:blipFill>
        <p:spPr bwMode="auto">
          <a:xfrm flipH="1">
            <a:off x="-3780928" y="260648"/>
            <a:ext cx="5616624" cy="93970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9395" name="Picture 3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043608" y="-2475656"/>
            <a:ext cx="7193599" cy="38884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Picture 6" descr="Afbeeldingsresultaat voor game over 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331640" y="809324"/>
            <a:ext cx="6048672" cy="6048676"/>
          </a:xfrm>
          <a:prstGeom prst="rect">
            <a:avLst/>
          </a:prstGeom>
          <a:noFill/>
        </p:spPr>
      </p:pic>
      <p:sp>
        <p:nvSpPr>
          <p:cNvPr id="17" name="Rectangle 16">
            <a:hlinkClick r:id="rId7" action="ppaction://hlinksldjump"/>
          </p:cNvPr>
          <p:cNvSpPr/>
          <p:nvPr/>
        </p:nvSpPr>
        <p:spPr>
          <a:xfrm>
            <a:off x="1979712" y="0"/>
            <a:ext cx="4824536" cy="93610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800" dirty="0"/>
              <a:t>Druk hier om nog een keer te proberen</a:t>
            </a:r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93" decel="100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" dur="193" decel="100000"/>
                                        <p:tgtEl>
                                          <p:spTgt spid="16"/>
                                        </p:tgtEl>
                                      </p:cBhvr>
                                      <p:from x="10000" y="10000"/>
                                      <p:to x="200000" y="450000"/>
                                    </p:animScale>
                                    <p:animScale>
                                      <p:cBhvr>
                                        <p:cTn id="9" dur="308" accel="100000" fill="hold">
                                          <p:stCondLst>
                                            <p:cond delay="193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from x="200000" y="450000"/>
                                      <p:to x="100000" y="100000"/>
                                    </p:animScale>
                                    <p:set>
                                      <p:cBhvr>
                                        <p:cTn id="10" dur="193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o>
                                        <p:strVal val="(0.5)"/>
                                      </p:to>
                                    </p:set>
                                    <p:anim from="(0.5)" to="(#ppt_x)" calcmode="lin" valueType="num">
                                      <p:cBhvr>
                                        <p:cTn id="11" dur="308" accel="100000" fill="hold">
                                          <p:stCondLst>
                                            <p:cond delay="193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set>
                                      <p:cBhvr>
                                        <p:cTn id="12" dur="193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o>
                                        <p:strVal val="(#ppt_y+0.4)"/>
                                      </p:to>
                                    </p:set>
                                    <p:anim from="(#ppt_y+0.4)" to="(#ppt_y)" calcmode="lin" valueType="num">
                                      <p:cBhvr>
                                        <p:cTn id="13" dur="308" accel="100000" fill="hold">
                                          <p:stCondLst>
                                            <p:cond delay="193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 l="57871" t="36350" r="14501" b="26900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00FF00"/>
              </a:clrFrom>
              <a:clrTo>
                <a:srgbClr val="00FF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flipH="1">
            <a:off x="0" y="1196752"/>
            <a:ext cx="8712968" cy="87129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3">
            <a:hlinkClick r:id="" action="ppaction://hlinkshowjump?jump=nextslide"/>
          </p:cNvPr>
          <p:cNvSpPr/>
          <p:nvPr/>
        </p:nvSpPr>
        <p:spPr>
          <a:xfrm>
            <a:off x="7164288" y="188640"/>
            <a:ext cx="1728192" cy="6480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800" dirty="0"/>
              <a:t>Volgende</a:t>
            </a:r>
          </a:p>
        </p:txBody>
      </p:sp>
      <p:pic>
        <p:nvPicPr>
          <p:cNvPr id="5" name="Picture 4" descr="http://fc05.deviantart.net/fs71/f/2010/033/0/b/rainbow_textbox_by_sexy_colours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-1044624" y="4365104"/>
            <a:ext cx="11379200" cy="2133600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1043608" y="5013176"/>
            <a:ext cx="70104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Jan: Oh! </a:t>
            </a:r>
            <a:r>
              <a:rPr lang="en-US" sz="3200" dirty="0" err="1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Ik</a:t>
            </a:r>
            <a:r>
              <a:rPr lang="en-US" sz="3200" dirty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 </a:t>
            </a:r>
            <a:r>
              <a:rPr lang="en-US" sz="3200" dirty="0" err="1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werd</a:t>
            </a:r>
            <a:r>
              <a:rPr lang="en-US" sz="3200" dirty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 </a:t>
            </a:r>
            <a:r>
              <a:rPr lang="en-US" sz="3200" dirty="0" err="1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gestuurt</a:t>
            </a:r>
            <a:r>
              <a:rPr lang="en-US" sz="3200" dirty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 door de </a:t>
            </a:r>
            <a:r>
              <a:rPr lang="en-US" sz="3200" dirty="0" err="1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overheid</a:t>
            </a:r>
            <a:r>
              <a:rPr lang="en-US" sz="3200" dirty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!</a:t>
            </a:r>
          </a:p>
        </p:txBody>
      </p:sp>
    </p:spTree>
  </p:cSld>
  <p:clrMapOvr>
    <a:masterClrMapping/>
  </p:clrMapOvr>
  <p:transition advClick="0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3018933" y="0"/>
            <a:ext cx="12162933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3491" name="Picture 3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427984" y="2492897"/>
            <a:ext cx="1600357" cy="33123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3493" name="Picture 5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00FF00"/>
              </a:clrFrom>
              <a:clrTo>
                <a:srgbClr val="00FF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flipH="1">
            <a:off x="5436096" y="4149080"/>
            <a:ext cx="2016224" cy="20162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 descr="http://fc05.deviantart.net/fs71/f/2010/033/0/b/rainbow_textbox_by_sexy_colours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-1260648" y="260648"/>
            <a:ext cx="11379200" cy="2133600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827584" y="908720"/>
            <a:ext cx="7010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effectLst/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Man: Oh ok</a:t>
            </a:r>
          </a:p>
        </p:txBody>
      </p:sp>
      <p:sp>
        <p:nvSpPr>
          <p:cNvPr id="8" name="Rectangle 7">
            <a:hlinkClick r:id="" action="ppaction://hlinkshowjump?jump=nextslide"/>
          </p:cNvPr>
          <p:cNvSpPr/>
          <p:nvPr/>
        </p:nvSpPr>
        <p:spPr>
          <a:xfrm>
            <a:off x="7164288" y="188640"/>
            <a:ext cx="1728192" cy="6480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800" dirty="0"/>
              <a:t>Volgende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3018933" y="0"/>
            <a:ext cx="12162933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3491" name="Picture 3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427984" y="2492897"/>
            <a:ext cx="1600357" cy="33123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3493" name="Picture 5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00FF00"/>
              </a:clrFrom>
              <a:clrTo>
                <a:srgbClr val="00FF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flipH="1">
            <a:off x="5436096" y="4149080"/>
            <a:ext cx="2016224" cy="20162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 descr="http://fc05.deviantart.net/fs71/f/2010/033/0/b/rainbow_textbox_by_sexy_colours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-1260648" y="260648"/>
            <a:ext cx="11379200" cy="2133600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827584" y="908720"/>
            <a:ext cx="7010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effectLst>
                  <a:glow rad="228600">
                    <a:schemeClr val="bg1"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……… </a:t>
            </a:r>
          </a:p>
        </p:txBody>
      </p:sp>
      <p:sp>
        <p:nvSpPr>
          <p:cNvPr id="8" name="Rectangle 7">
            <a:hlinkClick r:id="" action="ppaction://hlinkshowjump?jump=nextslide"/>
          </p:cNvPr>
          <p:cNvSpPr/>
          <p:nvPr/>
        </p:nvSpPr>
        <p:spPr>
          <a:xfrm>
            <a:off x="7164288" y="188640"/>
            <a:ext cx="1728192" cy="6480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800" dirty="0"/>
              <a:t>Volgende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2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2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2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Afbeeldingsresultaat voor de pest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 bwMode="auto">
          <a:xfrm rot="5400000">
            <a:off x="890973" y="-1513792"/>
            <a:ext cx="6858000" cy="9865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kstvak 2"/>
          <p:cNvSpPr txBox="1"/>
          <p:nvPr/>
        </p:nvSpPr>
        <p:spPr>
          <a:xfrm>
            <a:off x="323528" y="2852936"/>
            <a:ext cx="8561959" cy="64633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nl-BE" sz="3600" dirty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  <a:latin typeface="Algerian" panose="04020705040A02060702" pitchFamily="82" charset="0"/>
              </a:rPr>
              <a:t>Wat zijn de symptomen van de pest</a:t>
            </a:r>
          </a:p>
        </p:txBody>
      </p:sp>
    </p:spTree>
    <p:extLst>
      <p:ext uri="{BB962C8B-B14F-4D97-AF65-F5344CB8AC3E}">
        <p14:creationId xmlns:p14="http://schemas.microsoft.com/office/powerpoint/2010/main" xmlns="" val="151922665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3018933" y="0"/>
            <a:ext cx="12162933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3491" name="Picture 3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427984" y="2492897"/>
            <a:ext cx="1600357" cy="33123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3493" name="Picture 5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00FF00"/>
              </a:clrFrom>
              <a:clrTo>
                <a:srgbClr val="00FF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flipH="1">
            <a:off x="5436096" y="4149080"/>
            <a:ext cx="2016224" cy="20162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8"/>
          <p:cNvSpPr/>
          <p:nvPr/>
        </p:nvSpPr>
        <p:spPr>
          <a:xfrm>
            <a:off x="971600" y="836712"/>
            <a:ext cx="5040560" cy="100811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nl-BE" sz="4800" dirty="0"/>
              <a:t>Naar boven gaan</a:t>
            </a:r>
          </a:p>
        </p:txBody>
      </p:sp>
      <p:pic>
        <p:nvPicPr>
          <p:cNvPr id="10" name="Picture 2" descr="Afbeeldingsresultaat voor nintendo a button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23528" y="692696"/>
            <a:ext cx="1381125" cy="1390651"/>
          </a:xfrm>
          <a:prstGeom prst="rect">
            <a:avLst/>
          </a:prstGeom>
          <a:noFill/>
        </p:spPr>
      </p:pic>
      <p:sp>
        <p:nvSpPr>
          <p:cNvPr id="11" name="Rectangle 10"/>
          <p:cNvSpPr/>
          <p:nvPr/>
        </p:nvSpPr>
        <p:spPr>
          <a:xfrm>
            <a:off x="1043608" y="2420888"/>
            <a:ext cx="3888432" cy="100811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4400" dirty="0"/>
              <a:t>Wachten</a:t>
            </a:r>
          </a:p>
        </p:txBody>
      </p:sp>
      <p:pic>
        <p:nvPicPr>
          <p:cNvPr id="12" name="Picture 4" descr="Gerelateerde afbeeldin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23528" y="2276872"/>
            <a:ext cx="1285875" cy="1466851"/>
          </a:xfrm>
          <a:prstGeom prst="rect">
            <a:avLst/>
          </a:prstGeom>
          <a:noFill/>
        </p:spPr>
      </p:pic>
      <p:sp>
        <p:nvSpPr>
          <p:cNvPr id="13" name="Rectangle 12"/>
          <p:cNvSpPr/>
          <p:nvPr/>
        </p:nvSpPr>
        <p:spPr>
          <a:xfrm>
            <a:off x="827584" y="5301208"/>
            <a:ext cx="5112568" cy="79208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sz="3600" dirty="0"/>
              <a:t>Wat moeten we nu doen?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3018933" y="0"/>
            <a:ext cx="12162933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3491" name="Picture 3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427984" y="2492897"/>
            <a:ext cx="1600357" cy="33123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3493" name="Picture 5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00FF00"/>
              </a:clrFrom>
              <a:clrTo>
                <a:srgbClr val="00FF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flipH="1">
            <a:off x="5436096" y="4149080"/>
            <a:ext cx="2016224" cy="20162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 descr="http://fc05.deviantart.net/fs71/f/2010/033/0/b/rainbow_textbox_by_sexy_colours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-1260648" y="260648"/>
            <a:ext cx="11379200" cy="2133600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827584" y="908720"/>
            <a:ext cx="7010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effectLst>
                  <a:glow rad="228600">
                    <a:schemeClr val="bg1"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……… </a:t>
            </a:r>
          </a:p>
        </p:txBody>
      </p:sp>
      <p:sp>
        <p:nvSpPr>
          <p:cNvPr id="8" name="Rectangle 7">
            <a:hlinkClick r:id="" action="ppaction://hlinkshowjump?jump=nextslide"/>
          </p:cNvPr>
          <p:cNvSpPr/>
          <p:nvPr/>
        </p:nvSpPr>
        <p:spPr>
          <a:xfrm>
            <a:off x="7164288" y="188640"/>
            <a:ext cx="1728192" cy="6480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800" dirty="0"/>
              <a:t>Volgende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2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2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2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3018933" y="0"/>
            <a:ext cx="12162933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3491" name="Picture 3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427984" y="2492897"/>
            <a:ext cx="1600357" cy="33123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3493" name="Picture 5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00FF00"/>
              </a:clrFrom>
              <a:clrTo>
                <a:srgbClr val="00FF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flipH="1">
            <a:off x="5436096" y="4149080"/>
            <a:ext cx="2016224" cy="20162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8"/>
          <p:cNvSpPr/>
          <p:nvPr/>
        </p:nvSpPr>
        <p:spPr>
          <a:xfrm>
            <a:off x="971600" y="836712"/>
            <a:ext cx="5040560" cy="100811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nl-BE" sz="4800" dirty="0"/>
              <a:t>Naar boven gaan</a:t>
            </a:r>
          </a:p>
        </p:txBody>
      </p:sp>
      <p:pic>
        <p:nvPicPr>
          <p:cNvPr id="10" name="Picture 2" descr="Afbeeldingsresultaat voor nintendo a button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23528" y="692696"/>
            <a:ext cx="1381125" cy="1390651"/>
          </a:xfrm>
          <a:prstGeom prst="rect">
            <a:avLst/>
          </a:prstGeom>
          <a:noFill/>
        </p:spPr>
      </p:pic>
      <p:sp>
        <p:nvSpPr>
          <p:cNvPr id="11" name="Rectangle 10"/>
          <p:cNvSpPr/>
          <p:nvPr/>
        </p:nvSpPr>
        <p:spPr>
          <a:xfrm>
            <a:off x="1043608" y="2420888"/>
            <a:ext cx="3888432" cy="100811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4400" dirty="0"/>
              <a:t>Wachten</a:t>
            </a:r>
          </a:p>
        </p:txBody>
      </p:sp>
      <p:pic>
        <p:nvPicPr>
          <p:cNvPr id="12" name="Picture 4" descr="Gerelateerde afbeeldin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23528" y="2276872"/>
            <a:ext cx="1285875" cy="1466851"/>
          </a:xfrm>
          <a:prstGeom prst="rect">
            <a:avLst/>
          </a:prstGeom>
          <a:noFill/>
        </p:spPr>
      </p:pic>
      <p:sp>
        <p:nvSpPr>
          <p:cNvPr id="13" name="Rectangle 12"/>
          <p:cNvSpPr/>
          <p:nvPr/>
        </p:nvSpPr>
        <p:spPr>
          <a:xfrm>
            <a:off x="827584" y="5301208"/>
            <a:ext cx="5112568" cy="79208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sz="3600" dirty="0"/>
              <a:t>Wat moeten we nu doen?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3018933" y="0"/>
            <a:ext cx="12162933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3491" name="Picture 3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427984" y="2492897"/>
            <a:ext cx="1600357" cy="33123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3493" name="Picture 5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00FF00"/>
              </a:clrFrom>
              <a:clrTo>
                <a:srgbClr val="00FF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flipH="1">
            <a:off x="5436096" y="4149080"/>
            <a:ext cx="2016224" cy="20162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4514" name="Picture 2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00FF00"/>
              </a:clrFrom>
              <a:clrTo>
                <a:srgbClr val="00FF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flipH="1">
            <a:off x="5148064" y="4149080"/>
            <a:ext cx="2264492" cy="22015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10" descr="http://fc05.deviantart.net/fs71/f/2010/033/0/b/rainbow_textbox_by_sexy_colours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-1108248" y="413048"/>
            <a:ext cx="11379200" cy="2133600"/>
          </a:xfrm>
          <a:prstGeom prst="rect">
            <a:avLst/>
          </a:prstGeom>
          <a:noFill/>
        </p:spPr>
      </p:pic>
      <p:sp>
        <p:nvSpPr>
          <p:cNvPr id="12" name="TextBox 11"/>
          <p:cNvSpPr txBox="1"/>
          <p:nvPr/>
        </p:nvSpPr>
        <p:spPr>
          <a:xfrm>
            <a:off x="979984" y="1061120"/>
            <a:ext cx="7010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Jan: </a:t>
            </a:r>
            <a:r>
              <a:rPr lang="en-US" sz="3200" dirty="0" err="1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Ik</a:t>
            </a:r>
            <a:r>
              <a:rPr lang="en-US" sz="3200" dirty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 </a:t>
            </a:r>
            <a:r>
              <a:rPr lang="en-US" sz="3200" dirty="0" err="1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ga</a:t>
            </a:r>
            <a:r>
              <a:rPr lang="en-US" sz="3200" dirty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 </a:t>
            </a:r>
            <a:r>
              <a:rPr lang="en-US" sz="3200" dirty="0" err="1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wel</a:t>
            </a:r>
            <a:r>
              <a:rPr lang="en-US" sz="3200" dirty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 </a:t>
            </a:r>
            <a:r>
              <a:rPr lang="en-US" sz="3200" dirty="0" err="1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naar</a:t>
            </a:r>
            <a:r>
              <a:rPr lang="en-US" sz="3200" dirty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 </a:t>
            </a:r>
            <a:r>
              <a:rPr lang="en-US" sz="3200" dirty="0" err="1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boven</a:t>
            </a:r>
            <a:r>
              <a:rPr lang="en-US" sz="3200" dirty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.</a:t>
            </a:r>
          </a:p>
        </p:txBody>
      </p:sp>
      <p:sp>
        <p:nvSpPr>
          <p:cNvPr id="8" name="Rectangle 7">
            <a:hlinkClick r:id="" action="ppaction://hlinkshowjump?jump=nextslide"/>
          </p:cNvPr>
          <p:cNvSpPr/>
          <p:nvPr/>
        </p:nvSpPr>
        <p:spPr>
          <a:xfrm>
            <a:off x="7164288" y="188640"/>
            <a:ext cx="1728192" cy="6480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800" dirty="0"/>
              <a:t>Volgende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3.50601E-6 L -1.03941 0.0104 " pathEditMode="relative" ptsTypes="AA">
                                      <p:cBhvr>
                                        <p:cTn id="10" dur="2000" fill="hold"/>
                                        <p:tgtEl>
                                          <p:spTgt spid="645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411760" y="0"/>
            <a:ext cx="5400600" cy="659735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347864" y="1194485"/>
            <a:ext cx="2736304" cy="56635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00FF00"/>
              </a:clrFrom>
              <a:clrTo>
                <a:srgbClr val="00FF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771800" y="3284984"/>
            <a:ext cx="3024336" cy="30243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5538" name="Picture 2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 b="17784"/>
          <a:stretch>
            <a:fillRect/>
          </a:stretch>
        </p:blipFill>
        <p:spPr bwMode="auto">
          <a:xfrm>
            <a:off x="0" y="-5067944"/>
            <a:ext cx="9144000" cy="129899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5539" name="Picture 3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419872" y="0"/>
            <a:ext cx="3528392" cy="71924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>
            <a:hlinkClick r:id="" action="ppaction://hlinkshowjump?jump=nextslide"/>
          </p:cNvPr>
          <p:cNvSpPr/>
          <p:nvPr/>
        </p:nvSpPr>
        <p:spPr>
          <a:xfrm>
            <a:off x="7164288" y="188640"/>
            <a:ext cx="1728192" cy="6480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800" dirty="0"/>
              <a:t>Volgende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411760" y="0"/>
            <a:ext cx="5400600" cy="659735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347864" y="1194485"/>
            <a:ext cx="2736304" cy="56635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00FF00"/>
              </a:clrFrom>
              <a:clrTo>
                <a:srgbClr val="00FF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771800" y="3284984"/>
            <a:ext cx="3024336" cy="30243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5538" name="Picture 2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 b="17784"/>
          <a:stretch>
            <a:fillRect/>
          </a:stretch>
        </p:blipFill>
        <p:spPr bwMode="auto">
          <a:xfrm>
            <a:off x="0" y="-5067944"/>
            <a:ext cx="9144000" cy="129899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5539" name="Picture 3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419872" y="0"/>
            <a:ext cx="3528392" cy="71924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>
            <a:hlinkClick r:id="" action="ppaction://hlinkshowjump?jump=nextslide"/>
          </p:cNvPr>
          <p:cNvSpPr/>
          <p:nvPr/>
        </p:nvSpPr>
        <p:spPr>
          <a:xfrm>
            <a:off x="7164288" y="188640"/>
            <a:ext cx="1728192" cy="6480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800" dirty="0"/>
              <a:t>Volgende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-9.25926E-6 L 1.18125 0.01041 " pathEditMode="relative" ptsTypes="AA">
                                      <p:cBhvr>
                                        <p:cTn id="6" dur="500" fill="hold"/>
                                        <p:tgtEl>
                                          <p:spTgt spid="655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500" fill="hold"/>
                                        <p:tgtEl>
                                          <p:spTgt spid="655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"/>
            <a:ext cx="9144000" cy="70640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6563" name="Picture 3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995936" y="3645024"/>
            <a:ext cx="2302473" cy="2776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00FF00"/>
              </a:clrFrom>
              <a:clrTo>
                <a:srgbClr val="00FF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-2340768" y="3481006"/>
            <a:ext cx="1872208" cy="18202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>
            <a:hlinkClick r:id="" action="ppaction://hlinkshowjump?jump=nextslide"/>
          </p:cNvPr>
          <p:cNvSpPr/>
          <p:nvPr/>
        </p:nvSpPr>
        <p:spPr>
          <a:xfrm>
            <a:off x="7164288" y="188640"/>
            <a:ext cx="1728192" cy="6480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800" dirty="0"/>
              <a:t>Volgende</a:t>
            </a:r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00FF00"/>
              </a:clrFrom>
              <a:clrTo>
                <a:srgbClr val="00FF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051720" y="3501008"/>
            <a:ext cx="1656184" cy="1656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-6.2963E-6 L 0.48038 -6.2963E-6 " pathEditMode="relative" ptsTypes="AA">
                                      <p:cBhvr>
                                        <p:cTn id="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411760" y="0"/>
            <a:ext cx="5400600" cy="659735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347864" y="1194485"/>
            <a:ext cx="2736304" cy="56635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rot="4269943">
            <a:off x="1501130" y="1817165"/>
            <a:ext cx="2736304" cy="56635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5538" name="Picture 2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 b="17784"/>
          <a:stretch>
            <a:fillRect/>
          </a:stretch>
        </p:blipFill>
        <p:spPr bwMode="auto">
          <a:xfrm>
            <a:off x="0" y="-5067944"/>
            <a:ext cx="9144000" cy="129899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10" descr="http://fc05.deviantart.net/fs71/f/2010/033/0/b/rainbow_textbox_by_sexy_colours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-1044624" y="4365104"/>
            <a:ext cx="11379200" cy="2133600"/>
          </a:xfrm>
          <a:prstGeom prst="rect">
            <a:avLst/>
          </a:prstGeom>
          <a:noFill/>
        </p:spPr>
      </p:pic>
      <p:sp>
        <p:nvSpPr>
          <p:cNvPr id="12" name="TextBox 11"/>
          <p:cNvSpPr txBox="1"/>
          <p:nvPr/>
        </p:nvSpPr>
        <p:spPr>
          <a:xfrm>
            <a:off x="1043608" y="4797152"/>
            <a:ext cx="7010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Man: </a:t>
            </a:r>
            <a:r>
              <a:rPr lang="en-US" sz="3200" dirty="0" err="1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Ik</a:t>
            </a:r>
            <a:r>
              <a:rPr lang="en-US" sz="3200" dirty="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 </a:t>
            </a:r>
            <a:r>
              <a:rPr lang="en-US" sz="3200" dirty="0" err="1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laat</a:t>
            </a:r>
            <a:r>
              <a:rPr lang="en-US" sz="3200" dirty="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 u even </a:t>
            </a:r>
            <a:r>
              <a:rPr lang="en-US" sz="3200" dirty="0" err="1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alleen</a:t>
            </a:r>
            <a:r>
              <a:rPr lang="en-US" sz="3200" dirty="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, </a:t>
            </a:r>
            <a:r>
              <a:rPr lang="en-US" sz="3200" dirty="0" err="1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doktor</a:t>
            </a:r>
            <a:r>
              <a:rPr lang="en-US" sz="3200" dirty="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.</a:t>
            </a:r>
          </a:p>
        </p:txBody>
      </p:sp>
      <p:sp>
        <p:nvSpPr>
          <p:cNvPr id="13" name="Rectangle 12">
            <a:hlinkClick r:id="" action="ppaction://hlinkshowjump?jump=nextslide"/>
          </p:cNvPr>
          <p:cNvSpPr/>
          <p:nvPr/>
        </p:nvSpPr>
        <p:spPr>
          <a:xfrm>
            <a:off x="7164288" y="188640"/>
            <a:ext cx="1728192" cy="6480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800" dirty="0"/>
              <a:t>Volgende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-7.40741E-7 L -0.35434 -7.40741E-7 " pathEditMode="relative" ptsTypes="AA">
                                      <p:cBhvr>
                                        <p:cTn id="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"/>
            <a:ext cx="9144000" cy="70640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6563" name="Picture 3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995936" y="3645024"/>
            <a:ext cx="2302473" cy="2776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00FF00"/>
              </a:clrFrom>
              <a:clrTo>
                <a:srgbClr val="00FF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051720" y="3501008"/>
            <a:ext cx="1656184" cy="1656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 descr="http://fc05.deviantart.net/fs71/f/2010/033/0/b/rainbow_textbox_by_sexy_colours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-1108248" y="413048"/>
            <a:ext cx="11379200" cy="2133600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979984" y="1061120"/>
            <a:ext cx="7010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Jan: </a:t>
            </a:r>
            <a:r>
              <a:rPr lang="en-US" sz="3200" dirty="0" err="1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Wat</a:t>
            </a:r>
            <a:r>
              <a:rPr lang="en-US" sz="3200" dirty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 </a:t>
            </a:r>
            <a:r>
              <a:rPr lang="en-US" sz="3200" dirty="0" err="1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moet</a:t>
            </a:r>
            <a:r>
              <a:rPr lang="en-US" sz="3200" dirty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 </a:t>
            </a:r>
            <a:r>
              <a:rPr lang="en-US" sz="3200" dirty="0" err="1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ik</a:t>
            </a:r>
            <a:r>
              <a:rPr lang="en-US" sz="3200" dirty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 nu </a:t>
            </a:r>
            <a:r>
              <a:rPr lang="en-US" sz="3200" dirty="0" err="1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doen</a:t>
            </a:r>
            <a:r>
              <a:rPr lang="en-US" sz="3200" dirty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?</a:t>
            </a:r>
          </a:p>
        </p:txBody>
      </p:sp>
      <p:sp>
        <p:nvSpPr>
          <p:cNvPr id="9" name="Rectangle 8">
            <a:hlinkClick r:id="" action="ppaction://hlinkshowjump?jump=nextslide"/>
          </p:cNvPr>
          <p:cNvSpPr/>
          <p:nvPr/>
        </p:nvSpPr>
        <p:spPr>
          <a:xfrm>
            <a:off x="7164288" y="188640"/>
            <a:ext cx="1728192" cy="6480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800" dirty="0"/>
              <a:t>Volgende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"/>
            <a:ext cx="9144000" cy="70640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6563" name="Picture 3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995936" y="4081488"/>
            <a:ext cx="2302473" cy="2776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00FF00"/>
              </a:clrFrom>
              <a:clrTo>
                <a:srgbClr val="00FF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051720" y="3937472"/>
            <a:ext cx="1656184" cy="1656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8">
            <a:hlinkClick r:id="" action="ppaction://hlinkshowjump?jump=nextslide"/>
          </p:cNvPr>
          <p:cNvSpPr/>
          <p:nvPr/>
        </p:nvSpPr>
        <p:spPr>
          <a:xfrm>
            <a:off x="7164288" y="188640"/>
            <a:ext cx="1728192" cy="6480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800" dirty="0"/>
              <a:t>Volgende</a:t>
            </a:r>
          </a:p>
        </p:txBody>
      </p:sp>
      <p:sp>
        <p:nvSpPr>
          <p:cNvPr id="10" name="Rectangle 9"/>
          <p:cNvSpPr/>
          <p:nvPr/>
        </p:nvSpPr>
        <p:spPr>
          <a:xfrm>
            <a:off x="1043608" y="2857352"/>
            <a:ext cx="6120680" cy="100811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4400" dirty="0"/>
              <a:t>Raak aan met uw stok</a:t>
            </a:r>
          </a:p>
        </p:txBody>
      </p:sp>
      <p:sp>
        <p:nvSpPr>
          <p:cNvPr id="11" name="Rectangle 10"/>
          <p:cNvSpPr/>
          <p:nvPr/>
        </p:nvSpPr>
        <p:spPr>
          <a:xfrm>
            <a:off x="971600" y="1273176"/>
            <a:ext cx="6192688" cy="100811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3600" dirty="0"/>
              <a:t>Raak aan</a:t>
            </a:r>
          </a:p>
        </p:txBody>
      </p:sp>
      <p:pic>
        <p:nvPicPr>
          <p:cNvPr id="12" name="Picture 4" descr="Gerelateerde afbeeldin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23528" y="2713336"/>
            <a:ext cx="1285875" cy="1466851"/>
          </a:xfrm>
          <a:prstGeom prst="rect">
            <a:avLst/>
          </a:prstGeom>
          <a:noFill/>
        </p:spPr>
      </p:pic>
      <p:sp>
        <p:nvSpPr>
          <p:cNvPr id="13" name="Rectangle 12"/>
          <p:cNvSpPr/>
          <p:nvPr/>
        </p:nvSpPr>
        <p:spPr>
          <a:xfrm>
            <a:off x="899592" y="4225504"/>
            <a:ext cx="6264696" cy="100811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4400" dirty="0"/>
              <a:t>Raak aan met uw bek</a:t>
            </a:r>
          </a:p>
        </p:txBody>
      </p:sp>
      <p:pic>
        <p:nvPicPr>
          <p:cNvPr id="14" name="Picture 6" descr="Gerelateerde afbeeldin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23528" y="4081488"/>
            <a:ext cx="1362075" cy="1552576"/>
          </a:xfrm>
          <a:prstGeom prst="rect">
            <a:avLst/>
          </a:prstGeom>
          <a:noFill/>
        </p:spPr>
      </p:pic>
      <p:pic>
        <p:nvPicPr>
          <p:cNvPr id="15" name="Picture 2" descr="Afbeeldingsresultaat voor nintendo a button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323528" y="1129160"/>
            <a:ext cx="1381125" cy="1390651"/>
          </a:xfrm>
          <a:prstGeom prst="rect">
            <a:avLst/>
          </a:prstGeom>
          <a:noFill/>
        </p:spPr>
      </p:pic>
      <p:sp>
        <p:nvSpPr>
          <p:cNvPr id="16" name="Rectangle 15"/>
          <p:cNvSpPr/>
          <p:nvPr/>
        </p:nvSpPr>
        <p:spPr>
          <a:xfrm>
            <a:off x="899592" y="5593656"/>
            <a:ext cx="6264696" cy="100811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4400" dirty="0"/>
              <a:t>Geef medicijn</a:t>
            </a:r>
          </a:p>
        </p:txBody>
      </p:sp>
      <p:pic>
        <p:nvPicPr>
          <p:cNvPr id="67586" name="Picture 2" descr="Afbeeldingsresultaat voor nintendo button pn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/>
          <a:srcRect t="23625" r="64720" b="29126"/>
          <a:stretch>
            <a:fillRect/>
          </a:stretch>
        </p:blipFill>
        <p:spPr bwMode="auto">
          <a:xfrm>
            <a:off x="395536" y="5305624"/>
            <a:ext cx="1176131" cy="1512168"/>
          </a:xfrm>
          <a:prstGeom prst="rect">
            <a:avLst/>
          </a:prstGeom>
          <a:noFill/>
        </p:spPr>
      </p:pic>
      <p:sp>
        <p:nvSpPr>
          <p:cNvPr id="17" name="Rectangle 16"/>
          <p:cNvSpPr/>
          <p:nvPr/>
        </p:nvSpPr>
        <p:spPr>
          <a:xfrm>
            <a:off x="1187624" y="188640"/>
            <a:ext cx="5112568" cy="6034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sz="3600" dirty="0"/>
              <a:t>Wat moeten we nu doen?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Afbeeldingsresultaat voor de pest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 bwMode="auto">
          <a:xfrm rot="5400000">
            <a:off x="890973" y="-1513792"/>
            <a:ext cx="6858000" cy="9865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kstvak 2"/>
          <p:cNvSpPr txBox="1"/>
          <p:nvPr/>
        </p:nvSpPr>
        <p:spPr>
          <a:xfrm>
            <a:off x="1713664" y="127814"/>
            <a:ext cx="5718232" cy="64633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nl-BE" sz="3600" dirty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  <a:latin typeface="Algerian" panose="04020705040A02060702" pitchFamily="82" charset="0"/>
              </a:rPr>
              <a:t>Verschillende soorten</a:t>
            </a:r>
          </a:p>
        </p:txBody>
      </p:sp>
      <p:sp>
        <p:nvSpPr>
          <p:cNvPr id="17" name="Tekstvak 16"/>
          <p:cNvSpPr txBox="1"/>
          <p:nvPr/>
        </p:nvSpPr>
        <p:spPr>
          <a:xfrm>
            <a:off x="38993" y="-910711"/>
            <a:ext cx="8561959" cy="64633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nl-BE" sz="3600" dirty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  <a:latin typeface="Algerian" panose="04020705040A02060702" pitchFamily="82" charset="0"/>
              </a:rPr>
              <a:t>Wat zijn de symptomen van de pest</a:t>
            </a:r>
          </a:p>
        </p:txBody>
      </p:sp>
      <p:pic>
        <p:nvPicPr>
          <p:cNvPr id="13" name="Picture 2" descr="https://upload.wikimedia.org/wikipedia/commons/thumb/5/5e/Plague_bubo.jpg/220px-Plague_bubo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 xmlns="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83568" y="3933056"/>
            <a:ext cx="3255154" cy="2160240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Afbeeldingsresultaat voor longpest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 xmlns="">
                  <a14:imgLayer r:embed="rId6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340768"/>
            <a:ext cx="2448272" cy="2037488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4176037" y="1484784"/>
            <a:ext cx="4967963" cy="20928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2000" b="1" dirty="0"/>
              <a:t>-Longpest</a:t>
            </a:r>
          </a:p>
          <a:p>
            <a:endParaRPr lang="nl-BE" sz="2000" b="1" dirty="0">
              <a:effectLst>
                <a:glow rad="2286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  <a:p>
            <a:pPr>
              <a:buFontTx/>
              <a:buChar char="-"/>
            </a:pPr>
            <a:r>
              <a:rPr lang="nl-BE" dirty="0"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Moeilijke ademhaling, hoesten, koorts en hoofpijn</a:t>
            </a:r>
          </a:p>
          <a:p>
            <a:r>
              <a:rPr lang="nl-BE" dirty="0"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-Bloed ophoesten is mogelijk</a:t>
            </a:r>
          </a:p>
          <a:p>
            <a:r>
              <a:rPr lang="nl-BE" dirty="0"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-Lippen en/of nagels kunnen blauw worden</a:t>
            </a:r>
          </a:p>
          <a:p>
            <a:endParaRPr lang="nl-BE" dirty="0"/>
          </a:p>
          <a:p>
            <a:endParaRPr lang="nl-BE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4211960" y="3933056"/>
            <a:ext cx="4598759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2000" b="1" dirty="0"/>
              <a:t>-Builenpest</a:t>
            </a:r>
          </a:p>
          <a:p>
            <a:r>
              <a:rPr lang="nl-BE" dirty="0"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  </a:t>
            </a:r>
          </a:p>
          <a:p>
            <a:r>
              <a:rPr lang="nl-BE" dirty="0"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-Wel ik heb de rest wel eerder benoemd...</a:t>
            </a:r>
          </a:p>
          <a:p>
            <a:r>
              <a:rPr lang="nl-BE" dirty="0"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-Verward raken, geagiteerd raken en je kan ook</a:t>
            </a:r>
          </a:p>
          <a:p>
            <a:r>
              <a:rPr lang="nl-BE" dirty="0"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Een delerium krijgen. </a:t>
            </a:r>
          </a:p>
        </p:txBody>
      </p:sp>
    </p:spTree>
    <p:extLst>
      <p:ext uri="{BB962C8B-B14F-4D97-AF65-F5344CB8AC3E}">
        <p14:creationId xmlns:p14="http://schemas.microsoft.com/office/powerpoint/2010/main" xmlns="" val="20437835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1.85185E-6 L 0.0118 0.14468 " pathEditMode="relative" rAng="0" ptsTypes="AA">
                                      <p:cBhvr>
                                        <p:cTn id="6" dur="4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90" y="724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0 -7.40741E-7 L 0.31285 1.09583 " pathEditMode="relative" rAng="0" ptsTypes="AA">
                                      <p:cBhvr>
                                        <p:cTn id="8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642" y="5479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7" grpId="0"/>
      <p:bldP spid="15" grpId="0"/>
      <p:bldP spid="16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"/>
            <a:ext cx="9144000" cy="70640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6563" name="Picture 3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995936" y="3645024"/>
            <a:ext cx="2302473" cy="2776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00FF00"/>
              </a:clrFrom>
              <a:clrTo>
                <a:srgbClr val="00FF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051720" y="3501008"/>
            <a:ext cx="1656184" cy="1656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 descr="http://fc05.deviantart.net/fs71/f/2010/033/0/b/rainbow_textbox_by_sexy_colours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-1108248" y="413048"/>
            <a:ext cx="11379200" cy="2133600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979984" y="1061120"/>
            <a:ext cx="7010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Jan: Ok </a:t>
            </a:r>
            <a:r>
              <a:rPr lang="en-US" sz="3200" dirty="0" err="1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dan</a:t>
            </a:r>
            <a:r>
              <a:rPr lang="en-US" sz="3200" dirty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…</a:t>
            </a:r>
          </a:p>
        </p:txBody>
      </p:sp>
      <p:sp>
        <p:nvSpPr>
          <p:cNvPr id="9" name="Rectangle 8">
            <a:hlinkClick r:id="" action="ppaction://hlinkshowjump?jump=nextslide"/>
          </p:cNvPr>
          <p:cNvSpPr/>
          <p:nvPr/>
        </p:nvSpPr>
        <p:spPr>
          <a:xfrm>
            <a:off x="7164288" y="188640"/>
            <a:ext cx="1728192" cy="6480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800" dirty="0"/>
              <a:t>Volgende</a:t>
            </a: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/>
          <a:srcRect l="48577" t="53639" r="33149" b="23937"/>
          <a:stretch>
            <a:fillRect/>
          </a:stretch>
        </p:blipFill>
        <p:spPr bwMode="auto">
          <a:xfrm>
            <a:off x="-1" y="0"/>
            <a:ext cx="9144001" cy="8668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-972616" y="-783321"/>
            <a:ext cx="12673408" cy="152826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>
            <a:hlinkClick r:id="" action="ppaction://hlinkshowjump?jump=nextslide"/>
          </p:cNvPr>
          <p:cNvSpPr/>
          <p:nvPr/>
        </p:nvSpPr>
        <p:spPr>
          <a:xfrm>
            <a:off x="7164288" y="188640"/>
            <a:ext cx="1728192" cy="6480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800" dirty="0"/>
              <a:t>Volgende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60992"/>
          <a:stretch>
            <a:fillRect/>
          </a:stretch>
        </p:blipFill>
        <p:spPr bwMode="auto">
          <a:xfrm flipH="1">
            <a:off x="-684584" y="-4059832"/>
            <a:ext cx="5480423" cy="9096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6" name="Picture 2" descr="Gerelateerde afbeelding"/>
          <p:cNvPicPr>
            <a:picLocks noChangeAspect="1" noChangeArrowheads="1" noCrop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3"/>
          </a:xfrm>
          <a:prstGeom prst="rect">
            <a:avLst/>
          </a:prstGeom>
          <a:noFill/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796136" y="3501008"/>
            <a:ext cx="504056" cy="1109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436096" y="3356992"/>
            <a:ext cx="1194278" cy="1440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>
            <a:hlinkClick r:id="" action="ppaction://hlinkshowjump?jump=nextslide"/>
          </p:cNvPr>
          <p:cNvSpPr/>
          <p:nvPr/>
        </p:nvSpPr>
        <p:spPr>
          <a:xfrm>
            <a:off x="7164288" y="188640"/>
            <a:ext cx="1728192" cy="6480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800" dirty="0"/>
              <a:t>Volgende</a:t>
            </a:r>
          </a:p>
        </p:txBody>
      </p:sp>
    </p:spTree>
  </p:cSld>
  <p:clrMapOvr>
    <a:masterClrMapping/>
  </p:clrMapOvr>
  <p:transition advClick="0" advTm="6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300000" y="30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3600000">
                                      <p:cBhvr>
                                        <p:cTn id="13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4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1.48148E-6 C -0.04653 -0.0412 -0.10208 -0.03403 -0.15712 -0.0382 C -0.20955 -0.04213 -0.26181 -0.04445 -0.31424 -0.04769 C -0.38333 -0.04445 -0.45243 -0.04375 -0.52135 -0.0382 C -0.56997 -0.03426 -0.53385 -0.03264 -0.56424 -0.00949 C -0.5849 0.00625 -0.60608 0.01157 -0.62865 0.01898 C -0.69861 0.06551 -0.61094 0.00856 -0.69288 0.05718 C -0.70243 0.06296 -0.71146 0.0713 -0.72135 0.07616 C -0.76563 0.09815 -0.81424 0.10486 -0.85712 0.13333 C -0.88108 0.1493 -0.8901 0.17037 -0.91424 0.19051 C -0.92066 0.19583 -0.92865 0.19676 -0.93576 0.2 C -0.94045 0.20949 -0.9434 0.22106 -0.95 0.22847 C -0.95816 0.2375 -0.96944 0.24028 -0.97865 0.24768 C -0.9816 0.25 -0.98333 0.25393 -0.98576 0.25718 " pathEditMode="relative" ptsTypes="fffffffffffffA">
                                      <p:cBhvr>
                                        <p:cTn id="15" dur="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6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300000" y="300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2.96296E-6 C 0.00521 -0.02408 0.0066 -0.04838 0.0125 -0.07223 C 0.0191 -0.09838 0.03091 -0.12223 0.03959 -0.14723 C 0.0441 -0.16019 0.04289 -0.16551 0.04792 -0.17778 C 0.0566 -0.19861 0.06702 -0.2176 0.075 -0.23889 C 0.08108 -0.25533 0.08091 -0.27593 0.0875 -0.29167 C 0.09497 -0.30973 0.10348 -0.32616 0.11042 -0.34445 C 0.11789 -0.36459 0.12327 -0.38936 0.13542 -0.40556 C 0.1507 -0.42593 0.16598 -0.44653 0.18125 -0.46667 C 0.18681 -0.47408 0.19271 -0.48218 0.2 -0.48611 C 0.21858 -0.49607 0.23403 -0.5132 0.25209 -0.525 C 0.26875 -0.53611 0.28698 -0.5426 0.30417 -0.55278 C 0.31042 -0.55648 0.31684 -0.55949 0.32292 -0.56389 C 0.32865 -0.56806 0.33351 -0.57454 0.33959 -0.57778 C 0.34618 -0.58125 0.35365 -0.58102 0.36042 -0.58334 C 0.37448 -0.5882 0.3842 -0.59861 0.39792 -0.60278 C 0.41563 -0.60834 0.43403 -0.60764 0.45209 -0.61111 C 0.47813 -0.61598 0.49271 -0.6176 0.52292 -0.61945 C 0.53334 -0.62084 0.54566 -0.62176 0.55625 -0.625 C 0.56667 -0.62801 0.5592 -0.62778 0.56459 -0.62778 " pathEditMode="relative" ptsTypes="fffffffffffffffffffA">
                                      <p:cBhvr>
                                        <p:cTn id="24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16600" dirty="0"/>
              <a:t>GAME OVER</a:t>
            </a:r>
          </a:p>
        </p:txBody>
      </p:sp>
      <p:sp>
        <p:nvSpPr>
          <p:cNvPr id="3" name="Rectangle 2">
            <a:hlinkClick r:id="rId2" action="ppaction://hlinksldjump"/>
          </p:cNvPr>
          <p:cNvSpPr/>
          <p:nvPr/>
        </p:nvSpPr>
        <p:spPr>
          <a:xfrm>
            <a:off x="1979712" y="0"/>
            <a:ext cx="4824536" cy="93610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800" dirty="0"/>
              <a:t>Druk hier om nog een keer te proberen</a:t>
            </a:r>
          </a:p>
        </p:txBody>
      </p:sp>
    </p:spTree>
  </p:cSld>
  <p:clrMapOvr>
    <a:masterClrMapping/>
  </p:clrMapOvr>
  <p:transition advClick="0"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"/>
            <a:ext cx="9144000" cy="70640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6563" name="Picture 3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995936" y="3645024"/>
            <a:ext cx="2302473" cy="2776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00FF00"/>
              </a:clrFrom>
              <a:clrTo>
                <a:srgbClr val="00FF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051720" y="3501008"/>
            <a:ext cx="1656184" cy="1656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 descr="http://fc05.deviantart.net/fs71/f/2010/033/0/b/rainbow_textbox_by_sexy_colours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-1108248" y="413048"/>
            <a:ext cx="11379200" cy="2133600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979984" y="1061120"/>
            <a:ext cx="7010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Jan: Ok </a:t>
            </a:r>
            <a:r>
              <a:rPr lang="en-US" sz="3200" dirty="0" err="1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dan</a:t>
            </a:r>
            <a:r>
              <a:rPr lang="en-US" sz="3200" dirty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…</a:t>
            </a:r>
          </a:p>
        </p:txBody>
      </p:sp>
      <p:sp>
        <p:nvSpPr>
          <p:cNvPr id="9" name="Rectangle 8">
            <a:hlinkClick r:id="" action="ppaction://hlinkshowjump?jump=nextslide"/>
          </p:cNvPr>
          <p:cNvSpPr/>
          <p:nvPr/>
        </p:nvSpPr>
        <p:spPr>
          <a:xfrm>
            <a:off x="7164288" y="188640"/>
            <a:ext cx="1728192" cy="6480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800" dirty="0"/>
              <a:t>Volgende</a:t>
            </a: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/>
          <a:srcRect l="48577" t="53639" r="33149" b="23937"/>
          <a:stretch>
            <a:fillRect/>
          </a:stretch>
        </p:blipFill>
        <p:spPr bwMode="auto">
          <a:xfrm>
            <a:off x="-1" y="0"/>
            <a:ext cx="9144001" cy="8668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-972616" y="-783321"/>
            <a:ext cx="12673408" cy="152826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00FF00"/>
              </a:clrFrom>
              <a:clrTo>
                <a:srgbClr val="00FF00">
                  <a:alpha val="0"/>
                </a:srgbClr>
              </a:clrTo>
            </a:clrChange>
          </a:blip>
          <a:srcRect l="69565" b="60870"/>
          <a:stretch>
            <a:fillRect/>
          </a:stretch>
        </p:blipFill>
        <p:spPr bwMode="auto">
          <a:xfrm>
            <a:off x="-540568" y="-315416"/>
            <a:ext cx="4424492" cy="5688632"/>
          </a:xfrm>
          <a:prstGeom prst="rect">
            <a:avLst/>
          </a:prstGeom>
          <a:ln>
            <a:noFill/>
          </a:ln>
          <a:effectLst>
            <a:softEdge rad="317500"/>
          </a:effectLst>
        </p:spPr>
      </p:pic>
      <p:sp>
        <p:nvSpPr>
          <p:cNvPr id="6" name="Rectangle 5">
            <a:hlinkClick r:id="" action="ppaction://hlinkshowjump?jump=nextslide"/>
          </p:cNvPr>
          <p:cNvSpPr/>
          <p:nvPr/>
        </p:nvSpPr>
        <p:spPr>
          <a:xfrm>
            <a:off x="7164288" y="188640"/>
            <a:ext cx="1728192" cy="6480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800" dirty="0"/>
              <a:t>Volgende</a:t>
            </a:r>
          </a:p>
        </p:txBody>
      </p:sp>
    </p:spTree>
  </p:cSld>
  <p:clrMapOvr>
    <a:masterClrMapping/>
  </p:clrMapOvr>
  <p:transition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6" name="Picture 2" descr="Gerelateerde afbeelding"/>
          <p:cNvPicPr>
            <a:picLocks noChangeAspect="1" noChangeArrowheads="1" noCrop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3"/>
          </a:xfrm>
          <a:prstGeom prst="rect">
            <a:avLst/>
          </a:prstGeom>
          <a:noFill/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796136" y="3501008"/>
            <a:ext cx="504056" cy="1109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436096" y="3356992"/>
            <a:ext cx="1194278" cy="1440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>
            <a:hlinkClick r:id="" action="ppaction://hlinkshowjump?jump=nextslide"/>
          </p:cNvPr>
          <p:cNvSpPr/>
          <p:nvPr/>
        </p:nvSpPr>
        <p:spPr>
          <a:xfrm>
            <a:off x="7164288" y="188640"/>
            <a:ext cx="1728192" cy="6480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800" dirty="0"/>
              <a:t>Volgende</a:t>
            </a:r>
          </a:p>
        </p:txBody>
      </p:sp>
    </p:spTree>
  </p:cSld>
  <p:clrMapOvr>
    <a:masterClrMapping/>
  </p:clrMapOvr>
  <p:transition advClick="0" advTm="6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300000" y="30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3600000">
                                      <p:cBhvr>
                                        <p:cTn id="13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4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1.48148E-6 C -0.04653 -0.0412 -0.10208 -0.03403 -0.15712 -0.0382 C -0.20955 -0.04213 -0.26181 -0.04445 -0.31424 -0.04769 C -0.38333 -0.04445 -0.45243 -0.04375 -0.52135 -0.0382 C -0.56997 -0.03426 -0.53385 -0.03264 -0.56424 -0.00949 C -0.5849 0.00625 -0.60608 0.01157 -0.62865 0.01898 C -0.69861 0.06551 -0.61094 0.00856 -0.69288 0.05718 C -0.70243 0.06296 -0.71146 0.0713 -0.72135 0.07616 C -0.76563 0.09815 -0.81424 0.10486 -0.85712 0.13333 C -0.88108 0.1493 -0.8901 0.17037 -0.91424 0.19051 C -0.92066 0.19583 -0.92865 0.19676 -0.93576 0.2 C -0.94045 0.20949 -0.9434 0.22106 -0.95 0.22847 C -0.95816 0.2375 -0.96944 0.24028 -0.97865 0.24768 C -0.9816 0.25 -0.98333 0.25393 -0.98576 0.25718 " pathEditMode="relative" ptsTypes="fffffffffffffA">
                                      <p:cBhvr>
                                        <p:cTn id="15" dur="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6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300000" y="300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2.96296E-6 C 0.00521 -0.02408 0.0066 -0.04838 0.0125 -0.07223 C 0.0191 -0.09838 0.03091 -0.12223 0.03959 -0.14723 C 0.0441 -0.16019 0.04289 -0.16551 0.04792 -0.17778 C 0.0566 -0.19861 0.06702 -0.2176 0.075 -0.23889 C 0.08108 -0.25533 0.08091 -0.27593 0.0875 -0.29167 C 0.09497 -0.30973 0.10348 -0.32616 0.11042 -0.34445 C 0.11789 -0.36459 0.12327 -0.38936 0.13542 -0.40556 C 0.1507 -0.42593 0.16598 -0.44653 0.18125 -0.46667 C 0.18681 -0.47408 0.19271 -0.48218 0.2 -0.48611 C 0.21858 -0.49607 0.23403 -0.5132 0.25209 -0.525 C 0.26875 -0.53611 0.28698 -0.5426 0.30417 -0.55278 C 0.31042 -0.55648 0.31684 -0.55949 0.32292 -0.56389 C 0.32865 -0.56806 0.33351 -0.57454 0.33959 -0.57778 C 0.34618 -0.58125 0.35365 -0.58102 0.36042 -0.58334 C 0.37448 -0.5882 0.3842 -0.59861 0.39792 -0.60278 C 0.41563 -0.60834 0.43403 -0.60764 0.45209 -0.61111 C 0.47813 -0.61598 0.49271 -0.6176 0.52292 -0.61945 C 0.53334 -0.62084 0.54566 -0.62176 0.55625 -0.625 C 0.56667 -0.62801 0.5592 -0.62778 0.56459 -0.62778 " pathEditMode="relative" ptsTypes="fffffffffffffffffffA">
                                      <p:cBhvr>
                                        <p:cTn id="24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16600" dirty="0"/>
              <a:t>GAME OVER</a:t>
            </a:r>
          </a:p>
        </p:txBody>
      </p:sp>
      <p:sp>
        <p:nvSpPr>
          <p:cNvPr id="3" name="Rectangle 2">
            <a:hlinkClick r:id="rId2" action="ppaction://hlinksldjump"/>
          </p:cNvPr>
          <p:cNvSpPr/>
          <p:nvPr/>
        </p:nvSpPr>
        <p:spPr>
          <a:xfrm>
            <a:off x="1979712" y="0"/>
            <a:ext cx="4824536" cy="93610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800" dirty="0"/>
              <a:t>Druk hier om nog een keer te proberen</a:t>
            </a:r>
          </a:p>
        </p:txBody>
      </p:sp>
    </p:spTree>
  </p:cSld>
  <p:clrMapOvr>
    <a:masterClrMapping/>
  </p:clrMapOvr>
  <p:transition advClick="0"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"/>
            <a:ext cx="9144000" cy="70640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6563" name="Picture 3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995936" y="3645024"/>
            <a:ext cx="2302473" cy="2776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00FF00"/>
              </a:clrFrom>
              <a:clrTo>
                <a:srgbClr val="00FF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051720" y="3501008"/>
            <a:ext cx="1656184" cy="1656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 descr="http://fc05.deviantart.net/fs71/f/2010/033/0/b/rainbow_textbox_by_sexy_colours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-1108248" y="413048"/>
            <a:ext cx="11379200" cy="2133600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979984" y="1061120"/>
            <a:ext cx="70104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Jan: </a:t>
            </a:r>
            <a:r>
              <a:rPr lang="en-US" sz="3200" dirty="0" err="1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Maar</a:t>
            </a:r>
            <a:r>
              <a:rPr lang="en-US" sz="3200" dirty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 </a:t>
            </a:r>
            <a:r>
              <a:rPr lang="en-US" sz="3200" dirty="0" err="1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ik</a:t>
            </a:r>
            <a:r>
              <a:rPr lang="en-US" sz="3200" dirty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 </a:t>
            </a:r>
            <a:r>
              <a:rPr lang="en-US" sz="3200" dirty="0" err="1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heb</a:t>
            </a:r>
            <a:r>
              <a:rPr lang="en-US" sz="3200" dirty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 de </a:t>
            </a:r>
            <a:r>
              <a:rPr lang="en-US" sz="3200" dirty="0" err="1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medicijnen</a:t>
            </a:r>
            <a:r>
              <a:rPr lang="en-US" sz="3200" dirty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 </a:t>
            </a:r>
            <a:r>
              <a:rPr lang="en-US" sz="3200" dirty="0" err="1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niet</a:t>
            </a:r>
            <a:r>
              <a:rPr lang="en-US" sz="3200" dirty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 </a:t>
            </a:r>
            <a:r>
              <a:rPr lang="en-US" sz="3200" dirty="0" err="1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bij</a:t>
            </a:r>
            <a:r>
              <a:rPr lang="en-US" sz="3200" dirty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.</a:t>
            </a:r>
          </a:p>
        </p:txBody>
      </p:sp>
      <p:sp>
        <p:nvSpPr>
          <p:cNvPr id="9" name="Rectangle 8">
            <a:hlinkClick r:id="rId6" action="ppaction://hlinksldjump"/>
          </p:cNvPr>
          <p:cNvSpPr/>
          <p:nvPr/>
        </p:nvSpPr>
        <p:spPr>
          <a:xfrm>
            <a:off x="7164288" y="188640"/>
            <a:ext cx="1728192" cy="6480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800" dirty="0"/>
              <a:t>Volgende</a:t>
            </a: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"/>
            <a:ext cx="9144000" cy="70640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6563" name="Picture 3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995936" y="3645024"/>
            <a:ext cx="2302473" cy="2776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00FF00"/>
              </a:clrFrom>
              <a:clrTo>
                <a:srgbClr val="00FF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051720" y="3501008"/>
            <a:ext cx="1656184" cy="1656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 descr="http://fc05.deviantart.net/fs71/f/2010/033/0/b/rainbow_textbox_by_sexy_colours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-1108248" y="413048"/>
            <a:ext cx="11379200" cy="2133600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979984" y="1061120"/>
            <a:ext cx="7010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Jan: Ok </a:t>
            </a:r>
            <a:r>
              <a:rPr lang="en-US" sz="3200" dirty="0" err="1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dan</a:t>
            </a:r>
            <a:r>
              <a:rPr lang="en-US" sz="3200" dirty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…</a:t>
            </a:r>
          </a:p>
        </p:txBody>
      </p:sp>
      <p:sp>
        <p:nvSpPr>
          <p:cNvPr id="9" name="Rectangle 8">
            <a:hlinkClick r:id="" action="ppaction://hlinkshowjump?jump=nextslide"/>
          </p:cNvPr>
          <p:cNvSpPr/>
          <p:nvPr/>
        </p:nvSpPr>
        <p:spPr>
          <a:xfrm>
            <a:off x="7164288" y="188640"/>
            <a:ext cx="1728192" cy="6480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800" dirty="0"/>
              <a:t>Volgende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Afbeeldingsresultaat voor de pest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 bwMode="auto">
          <a:xfrm rot="5400000">
            <a:off x="890973" y="-1513792"/>
            <a:ext cx="6858000" cy="9865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kstvak 2"/>
          <p:cNvSpPr txBox="1"/>
          <p:nvPr/>
        </p:nvSpPr>
        <p:spPr>
          <a:xfrm>
            <a:off x="152810" y="0"/>
            <a:ext cx="8876148" cy="1200329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ctr"/>
            <a:r>
              <a:rPr lang="nl-BE" sz="3600" dirty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  <a:latin typeface="Algerian" panose="04020705040A02060702" pitchFamily="82" charset="0"/>
              </a:rPr>
              <a:t>Wanneer de kwam de pest het meest</a:t>
            </a:r>
          </a:p>
          <a:p>
            <a:pPr algn="ctr"/>
            <a:r>
              <a:rPr lang="nl-BE" sz="3600" dirty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  <a:latin typeface="Algerian" panose="04020705040A02060702" pitchFamily="82" charset="0"/>
              </a:rPr>
              <a:t>voor</a:t>
            </a:r>
          </a:p>
        </p:txBody>
      </p:sp>
      <p:pic>
        <p:nvPicPr>
          <p:cNvPr id="30722" name="Picture 2" descr="https://upload.wikimedia.org/wikipedia/commons/thumb/3/30/Bubonic_plague_map_2.png/350px-Bubonic_plague_map_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27984" y="1412776"/>
            <a:ext cx="4032448" cy="4228310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30726" name="Picture 6" descr="Afbeeldingsresultaat voor 1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47664" y="1340768"/>
            <a:ext cx="1905000" cy="1905000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30728" name="Picture 8" descr="Afbeeldingsresultaat voor 19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475656" y="3645024"/>
            <a:ext cx="1872208" cy="2031346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xmlns="" val="1857162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07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/>
          <a:srcRect l="48577" t="53639" r="33149" b="23937"/>
          <a:stretch>
            <a:fillRect/>
          </a:stretch>
        </p:blipFill>
        <p:spPr bwMode="auto">
          <a:xfrm>
            <a:off x="-1" y="0"/>
            <a:ext cx="9144001" cy="8668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-972616" y="-783321"/>
            <a:ext cx="12673408" cy="152826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00FF00"/>
              </a:clrFrom>
              <a:clrTo>
                <a:srgbClr val="00FF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rot="16200000">
            <a:off x="-4761706" y="2563391"/>
            <a:ext cx="7856537" cy="166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4800000">
                                      <p:cBhvr>
                                        <p:cTn id="6" dur="2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"/>
            <a:ext cx="9144000" cy="70640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00FF00"/>
              </a:clrFrom>
              <a:clrTo>
                <a:srgbClr val="00FF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051720" y="3501008"/>
            <a:ext cx="1656184" cy="1656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 descr="http://fc05.deviantart.net/fs71/f/2010/033/0/b/rainbow_textbox_by_sexy_colours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-1108248" y="413048"/>
            <a:ext cx="11379200" cy="2133600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979984" y="1061120"/>
            <a:ext cx="7010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Dirk: I K B E N W A K </a:t>
            </a:r>
            <a:r>
              <a:rPr lang="en-US" sz="3200" dirty="0" err="1"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K</a:t>
            </a:r>
            <a:r>
              <a:rPr lang="en-US" sz="3200" dirty="0"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 E R !</a:t>
            </a:r>
          </a:p>
        </p:txBody>
      </p:sp>
      <p:sp>
        <p:nvSpPr>
          <p:cNvPr id="9" name="Rectangle 8">
            <a:hlinkClick r:id="" action="ppaction://hlinkshowjump?jump=nextslide"/>
          </p:cNvPr>
          <p:cNvSpPr/>
          <p:nvPr/>
        </p:nvSpPr>
        <p:spPr>
          <a:xfrm>
            <a:off x="7164288" y="188640"/>
            <a:ext cx="1728192" cy="6480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800" dirty="0"/>
              <a:t>Volgende</a:t>
            </a: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067944" y="3284984"/>
            <a:ext cx="2286702" cy="30238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"/>
            <a:ext cx="9144000" cy="70640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00FF00"/>
              </a:clrFrom>
              <a:clrTo>
                <a:srgbClr val="00FF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051720" y="3501008"/>
            <a:ext cx="1656184" cy="1656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 descr="http://fc05.deviantart.net/fs71/f/2010/033/0/b/rainbow_textbox_by_sexy_colours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-1108248" y="413048"/>
            <a:ext cx="11379200" cy="2133600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979984" y="1061120"/>
            <a:ext cx="70104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Dirk: </a:t>
            </a:r>
            <a:r>
              <a:rPr lang="en-US" sz="3200" dirty="0" err="1"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Ummm</a:t>
            </a:r>
            <a:r>
              <a:rPr lang="en-US" sz="3200" dirty="0"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…o </a:t>
            </a:r>
            <a:r>
              <a:rPr lang="en-US" sz="3200" dirty="0" err="1"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hallooo</a:t>
            </a:r>
            <a:r>
              <a:rPr lang="en-US" sz="3200" dirty="0"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 </a:t>
            </a:r>
            <a:r>
              <a:rPr lang="en-US" sz="3200" dirty="0" err="1"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meneer</a:t>
            </a:r>
            <a:r>
              <a:rPr lang="en-US" sz="3200" dirty="0"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…</a:t>
            </a:r>
            <a:r>
              <a:rPr lang="en-US" sz="3200" dirty="0" err="1"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ummm</a:t>
            </a:r>
            <a:r>
              <a:rPr lang="en-US" sz="3200" dirty="0"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…</a:t>
            </a:r>
          </a:p>
        </p:txBody>
      </p:sp>
      <p:sp>
        <p:nvSpPr>
          <p:cNvPr id="9" name="Rectangle 8">
            <a:hlinkClick r:id="" action="ppaction://hlinkshowjump?jump=nextslide"/>
          </p:cNvPr>
          <p:cNvSpPr/>
          <p:nvPr/>
        </p:nvSpPr>
        <p:spPr>
          <a:xfrm>
            <a:off x="7164288" y="188640"/>
            <a:ext cx="1728192" cy="6480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800" dirty="0"/>
              <a:t>Volgende</a:t>
            </a: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139952" y="3284984"/>
            <a:ext cx="1926890" cy="3303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"/>
            <a:ext cx="9144000" cy="70640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00FF00"/>
              </a:clrFrom>
              <a:clrTo>
                <a:srgbClr val="00FF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051720" y="3501008"/>
            <a:ext cx="1656184" cy="1656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 descr="http://fc05.deviantart.net/fs71/f/2010/033/0/b/rainbow_textbox_by_sexy_colours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-1108248" y="413048"/>
            <a:ext cx="11379200" cy="2133600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979984" y="1061120"/>
            <a:ext cx="70104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Jan: </a:t>
            </a:r>
            <a:r>
              <a:rPr lang="en-US" sz="3200" dirty="0" err="1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Doktor</a:t>
            </a:r>
            <a:r>
              <a:rPr lang="en-US" sz="3200" dirty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 Jan. </a:t>
            </a:r>
            <a:r>
              <a:rPr lang="en-US" sz="3200" dirty="0" err="1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Ik</a:t>
            </a:r>
            <a:r>
              <a:rPr lang="en-US" sz="3200" dirty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 </a:t>
            </a:r>
            <a:r>
              <a:rPr lang="en-US" sz="3200" dirty="0" err="1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ben</a:t>
            </a:r>
            <a:r>
              <a:rPr lang="en-US" sz="3200" dirty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 de </a:t>
            </a:r>
            <a:r>
              <a:rPr lang="en-US" sz="3200" dirty="0" err="1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doktor</a:t>
            </a:r>
            <a:r>
              <a:rPr lang="en-US" sz="3200" dirty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 die </a:t>
            </a:r>
            <a:r>
              <a:rPr lang="en-US" sz="3200" dirty="0" err="1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uw</a:t>
            </a:r>
            <a:r>
              <a:rPr lang="en-US" sz="3200" dirty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 </a:t>
            </a:r>
            <a:r>
              <a:rPr lang="en-US" sz="3200" dirty="0" err="1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huisgenoot</a:t>
            </a:r>
            <a:r>
              <a:rPr lang="en-US" sz="3200" dirty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 had </a:t>
            </a:r>
            <a:r>
              <a:rPr lang="en-US" sz="3200" dirty="0" err="1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gebelt</a:t>
            </a:r>
            <a:r>
              <a:rPr lang="en-US" sz="3200" dirty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.</a:t>
            </a:r>
          </a:p>
        </p:txBody>
      </p:sp>
      <p:sp>
        <p:nvSpPr>
          <p:cNvPr id="9" name="Rectangle 8">
            <a:hlinkClick r:id="" action="ppaction://hlinkshowjump?jump=nextslide"/>
          </p:cNvPr>
          <p:cNvSpPr/>
          <p:nvPr/>
        </p:nvSpPr>
        <p:spPr>
          <a:xfrm>
            <a:off x="7164288" y="188640"/>
            <a:ext cx="1728192" cy="6480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800" dirty="0"/>
              <a:t>Volgende</a:t>
            </a: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139952" y="3284984"/>
            <a:ext cx="1926890" cy="3303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"/>
            <a:ext cx="9144000" cy="70640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00FF00"/>
              </a:clrFrom>
              <a:clrTo>
                <a:srgbClr val="00FF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051720" y="3501008"/>
            <a:ext cx="1656184" cy="1656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 descr="http://fc05.deviantart.net/fs71/f/2010/033/0/b/rainbow_textbox_by_sexy_colours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-1108248" y="413048"/>
            <a:ext cx="11379200" cy="2133600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979984" y="1061120"/>
            <a:ext cx="7010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Dirk: cool</a:t>
            </a:r>
          </a:p>
        </p:txBody>
      </p:sp>
      <p:sp>
        <p:nvSpPr>
          <p:cNvPr id="9" name="Rectangle 8">
            <a:hlinkClick r:id="" action="ppaction://hlinkshowjump?jump=nextslide"/>
          </p:cNvPr>
          <p:cNvSpPr/>
          <p:nvPr/>
        </p:nvSpPr>
        <p:spPr>
          <a:xfrm>
            <a:off x="7164288" y="188640"/>
            <a:ext cx="1728192" cy="6480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800" dirty="0"/>
              <a:t>Volgende</a:t>
            </a: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139952" y="3284984"/>
            <a:ext cx="1926890" cy="3303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advClick="0"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"/>
            <a:ext cx="9144000" cy="70640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00FF00"/>
              </a:clrFrom>
              <a:clrTo>
                <a:srgbClr val="00FF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051720" y="3501008"/>
            <a:ext cx="1656184" cy="1656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 descr="http://fc05.deviantart.net/fs71/f/2010/033/0/b/rainbow_textbox_by_sexy_colours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-1108248" y="413048"/>
            <a:ext cx="11379200" cy="2133600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979984" y="1061120"/>
            <a:ext cx="70104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Jan: </a:t>
            </a:r>
            <a:r>
              <a:rPr lang="en-US" sz="3200" dirty="0" err="1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Dus</a:t>
            </a:r>
            <a:r>
              <a:rPr lang="en-US" sz="3200" dirty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 </a:t>
            </a:r>
            <a:r>
              <a:rPr lang="en-US" sz="3200" dirty="0" err="1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ik</a:t>
            </a:r>
            <a:r>
              <a:rPr lang="en-US" sz="3200" dirty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 </a:t>
            </a:r>
            <a:r>
              <a:rPr lang="en-US" sz="3200" dirty="0" err="1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heb</a:t>
            </a:r>
            <a:r>
              <a:rPr lang="en-US" sz="3200" dirty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 </a:t>
            </a:r>
            <a:r>
              <a:rPr lang="en-US" sz="3200" dirty="0" err="1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gehoort</a:t>
            </a:r>
            <a:r>
              <a:rPr lang="en-US" sz="3200" dirty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 van hem </a:t>
            </a:r>
            <a:r>
              <a:rPr lang="en-US" sz="3200" dirty="0" err="1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dat</a:t>
            </a:r>
            <a:r>
              <a:rPr lang="en-US" sz="3200" dirty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 u </a:t>
            </a:r>
            <a:r>
              <a:rPr lang="en-US" sz="3200" dirty="0" err="1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waarschijnlijk</a:t>
            </a:r>
            <a:r>
              <a:rPr lang="en-US" sz="3200" dirty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 de pest </a:t>
            </a:r>
            <a:r>
              <a:rPr lang="en-US" sz="3200" dirty="0" err="1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heeft</a:t>
            </a:r>
            <a:r>
              <a:rPr lang="en-US" sz="3200" dirty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.</a:t>
            </a:r>
          </a:p>
        </p:txBody>
      </p:sp>
      <p:sp>
        <p:nvSpPr>
          <p:cNvPr id="9" name="Rectangle 8">
            <a:hlinkClick r:id="" action="ppaction://hlinkshowjump?jump=nextslide"/>
          </p:cNvPr>
          <p:cNvSpPr/>
          <p:nvPr/>
        </p:nvSpPr>
        <p:spPr>
          <a:xfrm>
            <a:off x="7164288" y="188640"/>
            <a:ext cx="1728192" cy="6480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800" dirty="0"/>
              <a:t>Volgende</a:t>
            </a: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139952" y="3284984"/>
            <a:ext cx="1926890" cy="3303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"/>
            <a:ext cx="9144000" cy="70640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00FF00"/>
              </a:clrFrom>
              <a:clrTo>
                <a:srgbClr val="00FF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051720" y="3501008"/>
            <a:ext cx="1656184" cy="1656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 descr="http://fc05.deviantart.net/fs71/f/2010/033/0/b/rainbow_textbox_by_sexy_colours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-1108248" y="413048"/>
            <a:ext cx="11379200" cy="2133600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971600" y="836712"/>
            <a:ext cx="7010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Dirk: </a:t>
            </a:r>
            <a:r>
              <a:rPr lang="en-US" sz="3200" dirty="0" err="1"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Wel</a:t>
            </a:r>
            <a:r>
              <a:rPr lang="en-US" sz="3200" dirty="0"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 </a:t>
            </a:r>
            <a:r>
              <a:rPr lang="en-US" sz="3200" dirty="0" err="1"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ik</a:t>
            </a:r>
            <a:r>
              <a:rPr lang="en-US" sz="3200" dirty="0"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 </a:t>
            </a:r>
            <a:r>
              <a:rPr lang="en-US" sz="3200" dirty="0" err="1"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voelde</a:t>
            </a:r>
            <a:r>
              <a:rPr lang="en-US" sz="3200" dirty="0"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 de </a:t>
            </a:r>
            <a:r>
              <a:rPr lang="en-US" sz="3200" dirty="0" err="1"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laatste</a:t>
            </a:r>
            <a:r>
              <a:rPr lang="en-US" sz="3200" dirty="0"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 </a:t>
            </a:r>
            <a:r>
              <a:rPr lang="en-US" sz="3200" dirty="0" err="1"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dagen</a:t>
            </a:r>
            <a:r>
              <a:rPr lang="en-US" sz="3200" dirty="0"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 </a:t>
            </a:r>
            <a:r>
              <a:rPr lang="en-US" sz="3200" dirty="0" err="1"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niet</a:t>
            </a:r>
            <a:r>
              <a:rPr lang="en-US" sz="3200" dirty="0"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 </a:t>
            </a:r>
            <a:r>
              <a:rPr lang="en-US" sz="3200" dirty="0" err="1"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zo</a:t>
            </a:r>
            <a:r>
              <a:rPr lang="en-US" sz="3200" dirty="0"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 </a:t>
            </a:r>
            <a:r>
              <a:rPr lang="en-US" sz="3200" dirty="0" err="1"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goed</a:t>
            </a:r>
            <a:r>
              <a:rPr lang="en-US" sz="3200" dirty="0"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. </a:t>
            </a:r>
            <a:r>
              <a:rPr lang="en-US" sz="3200" dirty="0" err="1"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Dus</a:t>
            </a:r>
            <a:r>
              <a:rPr lang="en-US" sz="3200" dirty="0"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 </a:t>
            </a:r>
            <a:r>
              <a:rPr lang="en-US" sz="3200" dirty="0" err="1"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dat</a:t>
            </a:r>
            <a:r>
              <a:rPr lang="en-US" sz="3200" dirty="0"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 </a:t>
            </a:r>
            <a:r>
              <a:rPr lang="en-US" sz="3200" dirty="0" err="1"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kan</a:t>
            </a:r>
            <a:r>
              <a:rPr lang="en-US" sz="3200" dirty="0"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 </a:t>
            </a:r>
            <a:r>
              <a:rPr lang="en-US" sz="3200" dirty="0" err="1"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wel</a:t>
            </a:r>
            <a:r>
              <a:rPr lang="en-US" sz="3200" dirty="0"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 </a:t>
            </a:r>
            <a:r>
              <a:rPr lang="en-US" sz="3200" dirty="0" err="1"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mogelijk</a:t>
            </a:r>
            <a:r>
              <a:rPr lang="en-US" sz="3200" dirty="0"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 </a:t>
            </a:r>
            <a:r>
              <a:rPr lang="en-US" sz="3200" dirty="0" err="1"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zijn</a:t>
            </a:r>
            <a:r>
              <a:rPr lang="en-US" sz="3200" dirty="0"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.</a:t>
            </a:r>
          </a:p>
        </p:txBody>
      </p:sp>
      <p:sp>
        <p:nvSpPr>
          <p:cNvPr id="9" name="Rectangle 8">
            <a:hlinkClick r:id="" action="ppaction://hlinkshowjump?jump=nextslide"/>
          </p:cNvPr>
          <p:cNvSpPr/>
          <p:nvPr/>
        </p:nvSpPr>
        <p:spPr>
          <a:xfrm>
            <a:off x="7164288" y="188640"/>
            <a:ext cx="1728192" cy="6480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800" dirty="0"/>
              <a:t>Volgende</a:t>
            </a: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139952" y="3284984"/>
            <a:ext cx="1926890" cy="3303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advClick="0"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"/>
            <a:ext cx="9144000" cy="70640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00FF00"/>
              </a:clrFrom>
              <a:clrTo>
                <a:srgbClr val="00FF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051720" y="3501008"/>
            <a:ext cx="1656184" cy="1656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139952" y="3284984"/>
            <a:ext cx="1926890" cy="3303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 descr="http://fc05.deviantart.net/fs71/f/2010/033/0/b/rainbow_textbox_by_sexy_colours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-1108248" y="413048"/>
            <a:ext cx="11379200" cy="2133600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971600" y="980728"/>
            <a:ext cx="70104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Jan: </a:t>
            </a:r>
            <a:r>
              <a:rPr lang="en-US" sz="3200" dirty="0" err="1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Wel</a:t>
            </a:r>
            <a:r>
              <a:rPr lang="en-US" sz="3200" dirty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 </a:t>
            </a:r>
            <a:r>
              <a:rPr lang="en-US" sz="3200" dirty="0" err="1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zeg</a:t>
            </a:r>
            <a:r>
              <a:rPr lang="en-US" sz="3200" dirty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 </a:t>
            </a:r>
            <a:r>
              <a:rPr lang="en-US" sz="3200" dirty="0" err="1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eens</a:t>
            </a:r>
            <a:r>
              <a:rPr lang="en-US" sz="3200" dirty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 hoe u </a:t>
            </a:r>
            <a:r>
              <a:rPr lang="en-US" sz="3200" dirty="0" err="1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voelde</a:t>
            </a:r>
            <a:r>
              <a:rPr lang="en-US" sz="3200" dirty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 de </a:t>
            </a:r>
            <a:r>
              <a:rPr lang="en-US" sz="3200" dirty="0" err="1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laatste</a:t>
            </a:r>
            <a:r>
              <a:rPr lang="en-US" sz="3200" dirty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 </a:t>
            </a:r>
            <a:r>
              <a:rPr lang="en-US" sz="3200" dirty="0" err="1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dagen</a:t>
            </a:r>
            <a:r>
              <a:rPr lang="en-US" sz="3200" dirty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.</a:t>
            </a:r>
          </a:p>
        </p:txBody>
      </p:sp>
      <p:sp>
        <p:nvSpPr>
          <p:cNvPr id="9" name="Rectangle 8">
            <a:hlinkClick r:id="" action="ppaction://hlinkshowjump?jump=nextslide"/>
          </p:cNvPr>
          <p:cNvSpPr/>
          <p:nvPr/>
        </p:nvSpPr>
        <p:spPr>
          <a:xfrm>
            <a:off x="7164288" y="188640"/>
            <a:ext cx="1728192" cy="6480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800" dirty="0"/>
              <a:t>Volgende</a:t>
            </a:r>
          </a:p>
        </p:txBody>
      </p:sp>
    </p:spTree>
  </p:cSld>
  <p:clrMapOvr>
    <a:masterClrMapping/>
  </p:clrMapOvr>
  <p:transition advClick="0"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"/>
            <a:ext cx="9144000" cy="70640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00FF00"/>
              </a:clrFrom>
              <a:clrTo>
                <a:srgbClr val="00FF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051720" y="3501008"/>
            <a:ext cx="1656184" cy="1656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139952" y="3284984"/>
            <a:ext cx="1926890" cy="3303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 descr="http://fc05.deviantart.net/fs71/f/2010/033/0/b/rainbow_textbox_by_sexy_colours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-1108248" y="413048"/>
            <a:ext cx="11379200" cy="2133600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971600" y="836712"/>
            <a:ext cx="70104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Dirk: </a:t>
            </a:r>
            <a:r>
              <a:rPr lang="en-US" sz="3200" dirty="0" err="1"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Wel</a:t>
            </a:r>
            <a:r>
              <a:rPr lang="en-US" sz="3200" dirty="0"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 </a:t>
            </a:r>
            <a:r>
              <a:rPr lang="en-US" sz="3200" dirty="0" err="1"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ik</a:t>
            </a:r>
            <a:r>
              <a:rPr lang="en-US" sz="3200" dirty="0"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 </a:t>
            </a:r>
            <a:r>
              <a:rPr lang="en-US" sz="3200" dirty="0" err="1"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voel</a:t>
            </a:r>
            <a:r>
              <a:rPr lang="en-US" sz="3200" dirty="0"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 </a:t>
            </a:r>
            <a:r>
              <a:rPr lang="en-US" sz="3200" dirty="0" err="1"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vermoeid</a:t>
            </a:r>
            <a:r>
              <a:rPr lang="en-US" sz="3200" dirty="0"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, </a:t>
            </a:r>
            <a:r>
              <a:rPr lang="en-US" sz="3200" dirty="0" err="1"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mijn</a:t>
            </a:r>
            <a:r>
              <a:rPr lang="en-US" sz="3200" dirty="0"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 </a:t>
            </a:r>
            <a:r>
              <a:rPr lang="en-US" sz="3200" dirty="0" err="1"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buik</a:t>
            </a:r>
            <a:r>
              <a:rPr lang="en-US" sz="3200" dirty="0"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 </a:t>
            </a:r>
            <a:r>
              <a:rPr lang="en-US" sz="3200" dirty="0" err="1"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doet</a:t>
            </a:r>
            <a:r>
              <a:rPr lang="en-US" sz="3200" dirty="0"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 </a:t>
            </a:r>
            <a:r>
              <a:rPr lang="en-US" sz="3200" dirty="0" err="1"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pijn</a:t>
            </a:r>
            <a:r>
              <a:rPr lang="en-US" sz="3200" dirty="0"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, </a:t>
            </a:r>
            <a:r>
              <a:rPr lang="en-US" sz="3200" dirty="0" err="1"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mijn</a:t>
            </a:r>
            <a:r>
              <a:rPr lang="en-US" sz="3200" dirty="0"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 arm </a:t>
            </a:r>
            <a:r>
              <a:rPr lang="en-US" sz="3200" dirty="0" err="1"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doet</a:t>
            </a:r>
            <a:r>
              <a:rPr lang="en-US" sz="3200" dirty="0"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 </a:t>
            </a:r>
            <a:r>
              <a:rPr lang="en-US" sz="3200" dirty="0" err="1"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pijn</a:t>
            </a:r>
            <a:r>
              <a:rPr lang="en-US" sz="3200" dirty="0"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-</a:t>
            </a:r>
          </a:p>
        </p:txBody>
      </p:sp>
      <p:sp>
        <p:nvSpPr>
          <p:cNvPr id="9" name="Rectangle 8">
            <a:hlinkClick r:id="" action="ppaction://hlinkshowjump?jump=nextslide"/>
          </p:cNvPr>
          <p:cNvSpPr/>
          <p:nvPr/>
        </p:nvSpPr>
        <p:spPr>
          <a:xfrm>
            <a:off x="7164288" y="188640"/>
            <a:ext cx="1728192" cy="6480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800" dirty="0"/>
              <a:t>Volgende</a:t>
            </a:r>
          </a:p>
        </p:txBody>
      </p:sp>
    </p:spTree>
  </p:cSld>
  <p:clrMapOvr>
    <a:masterClrMapping/>
  </p:clrMapOvr>
  <p:transition advClick="0"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411760" y="0"/>
            <a:ext cx="5400600" cy="659735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rot="4269943">
            <a:off x="1501130" y="1817165"/>
            <a:ext cx="2736304" cy="56635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5538" name="Picture 2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 b="17784"/>
          <a:stretch>
            <a:fillRect/>
          </a:stretch>
        </p:blipFill>
        <p:spPr bwMode="auto">
          <a:xfrm>
            <a:off x="0" y="-5067944"/>
            <a:ext cx="9144000" cy="129899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10" descr="http://fc05.deviantart.net/fs71/f/2010/033/0/b/rainbow_textbox_by_sexy_colours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-1044624" y="4365104"/>
            <a:ext cx="11379200" cy="2133600"/>
          </a:xfrm>
          <a:prstGeom prst="rect">
            <a:avLst/>
          </a:prstGeom>
          <a:noFill/>
        </p:spPr>
      </p:pic>
      <p:sp>
        <p:nvSpPr>
          <p:cNvPr id="12" name="TextBox 11"/>
          <p:cNvSpPr txBox="1"/>
          <p:nvPr/>
        </p:nvSpPr>
        <p:spPr>
          <a:xfrm>
            <a:off x="1043608" y="4797152"/>
            <a:ext cx="7010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Man: We </a:t>
            </a:r>
            <a:r>
              <a:rPr lang="en-US" sz="3200" dirty="0" err="1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hadden</a:t>
            </a:r>
            <a:r>
              <a:rPr lang="en-US" sz="3200" dirty="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 </a:t>
            </a:r>
            <a:r>
              <a:rPr lang="en-US" sz="3200" dirty="0" err="1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ook</a:t>
            </a:r>
            <a:r>
              <a:rPr lang="en-US" sz="3200" dirty="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 </a:t>
            </a:r>
            <a:r>
              <a:rPr lang="en-US" sz="3200" dirty="0" err="1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een</a:t>
            </a:r>
            <a:r>
              <a:rPr lang="en-US" sz="3200" dirty="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 thermometer </a:t>
            </a:r>
            <a:r>
              <a:rPr lang="en-US" sz="3200" dirty="0" err="1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gebruikt</a:t>
            </a:r>
            <a:r>
              <a:rPr lang="en-US" sz="3200" dirty="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 </a:t>
            </a:r>
            <a:r>
              <a:rPr lang="en-US" sz="3200" dirty="0" err="1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om</a:t>
            </a:r>
            <a:r>
              <a:rPr lang="en-US" sz="3200" dirty="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 </a:t>
            </a:r>
            <a:r>
              <a:rPr lang="en-US" sz="3200" dirty="0" err="1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te</a:t>
            </a:r>
            <a:r>
              <a:rPr lang="en-US" sz="3200" dirty="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 </a:t>
            </a:r>
            <a:r>
              <a:rPr lang="en-US" sz="3200" dirty="0" err="1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zien</a:t>
            </a:r>
            <a:r>
              <a:rPr lang="en-US" sz="3200" dirty="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 of </a:t>
            </a:r>
            <a:r>
              <a:rPr lang="en-US" sz="3200" dirty="0" err="1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hij</a:t>
            </a:r>
            <a:r>
              <a:rPr lang="en-US" sz="3200" dirty="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 de </a:t>
            </a:r>
            <a:r>
              <a:rPr lang="en-US" sz="3200" dirty="0" err="1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griep</a:t>
            </a:r>
            <a:r>
              <a:rPr lang="en-US" sz="3200" dirty="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 had.</a:t>
            </a:r>
          </a:p>
        </p:txBody>
      </p:sp>
      <p:sp>
        <p:nvSpPr>
          <p:cNvPr id="13" name="Rectangle 12">
            <a:hlinkClick r:id="" action="ppaction://hlinkshowjump?jump=nextslide"/>
          </p:cNvPr>
          <p:cNvSpPr/>
          <p:nvPr/>
        </p:nvSpPr>
        <p:spPr>
          <a:xfrm>
            <a:off x="7164288" y="188640"/>
            <a:ext cx="1728192" cy="6480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800" dirty="0"/>
              <a:t>Volgende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Afbeeldingsresultaat voor de pest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 bwMode="auto">
          <a:xfrm rot="5400000">
            <a:off x="890973" y="-1513792"/>
            <a:ext cx="6858000" cy="9865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kstvak 2"/>
          <p:cNvSpPr txBox="1"/>
          <p:nvPr/>
        </p:nvSpPr>
        <p:spPr>
          <a:xfrm>
            <a:off x="425315" y="0"/>
            <a:ext cx="8331127" cy="1200329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ctr"/>
            <a:r>
              <a:rPr lang="nl-BE" sz="3600" dirty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  <a:latin typeface="Algerian" panose="04020705040A02060702" pitchFamily="82" charset="0"/>
              </a:rPr>
              <a:t>Is de Pest Besmettelijk/Dodelijk/</a:t>
            </a:r>
          </a:p>
          <a:p>
            <a:pPr algn="ctr"/>
            <a:r>
              <a:rPr lang="nl-BE" sz="3600" dirty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  <a:latin typeface="Algerian" panose="04020705040A02060702" pitchFamily="82" charset="0"/>
              </a:rPr>
              <a:t>Te genezen?</a:t>
            </a:r>
          </a:p>
        </p:txBody>
      </p:sp>
      <p:pic>
        <p:nvPicPr>
          <p:cNvPr id="22530" name="Picture 2" descr="Paul Gaylord uit de Amerikaanse staat Oregon overleefde in 2012 de pest. Hij raakte daarbij wel zijn vingers en tenen kwijt.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99592" y="1628800"/>
            <a:ext cx="7267575" cy="4105275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xmlns="" val="185716226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411760" y="0"/>
            <a:ext cx="5400600" cy="659735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rot="4269943">
            <a:off x="1501130" y="1817165"/>
            <a:ext cx="2736304" cy="56635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5538" name="Picture 2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 b="17784"/>
          <a:stretch>
            <a:fillRect/>
          </a:stretch>
        </p:blipFill>
        <p:spPr bwMode="auto">
          <a:xfrm>
            <a:off x="0" y="-5067944"/>
            <a:ext cx="9144000" cy="129899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10" descr="http://fc05.deviantart.net/fs71/f/2010/033/0/b/rainbow_textbox_by_sexy_colours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-1044624" y="4365104"/>
            <a:ext cx="11379200" cy="2133600"/>
          </a:xfrm>
          <a:prstGeom prst="rect">
            <a:avLst/>
          </a:prstGeom>
          <a:noFill/>
        </p:spPr>
      </p:pic>
      <p:sp>
        <p:nvSpPr>
          <p:cNvPr id="12" name="TextBox 11"/>
          <p:cNvSpPr txBox="1"/>
          <p:nvPr/>
        </p:nvSpPr>
        <p:spPr>
          <a:xfrm>
            <a:off x="1043608" y="4797152"/>
            <a:ext cx="70104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Man: Op de thermometer </a:t>
            </a:r>
            <a:r>
              <a:rPr lang="en-US" sz="3200" dirty="0" err="1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stont</a:t>
            </a:r>
            <a:r>
              <a:rPr lang="en-US" sz="3200" dirty="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 </a:t>
            </a:r>
            <a:r>
              <a:rPr lang="en-US" sz="3200" dirty="0" err="1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er</a:t>
            </a:r>
            <a:r>
              <a:rPr lang="en-US" sz="3200" dirty="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 al </a:t>
            </a:r>
            <a:r>
              <a:rPr lang="en-US" sz="3200" dirty="0" err="1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meer</a:t>
            </a:r>
            <a:r>
              <a:rPr lang="en-US" sz="3200" dirty="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 </a:t>
            </a:r>
            <a:r>
              <a:rPr lang="en-US" sz="3200" dirty="0" err="1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dan</a:t>
            </a:r>
            <a:r>
              <a:rPr lang="en-US" sz="3200" dirty="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 37°</a:t>
            </a:r>
          </a:p>
        </p:txBody>
      </p:sp>
      <p:sp>
        <p:nvSpPr>
          <p:cNvPr id="13" name="Rectangle 12">
            <a:hlinkClick r:id="" action="ppaction://hlinkshowjump?jump=nextslide"/>
          </p:cNvPr>
          <p:cNvSpPr/>
          <p:nvPr/>
        </p:nvSpPr>
        <p:spPr>
          <a:xfrm>
            <a:off x="7164288" y="188640"/>
            <a:ext cx="1728192" cy="6480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800" dirty="0"/>
              <a:t>Volgende</a:t>
            </a: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"/>
            <a:ext cx="9144000" cy="70640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00FF00"/>
              </a:clrFrom>
              <a:clrTo>
                <a:srgbClr val="00FF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flipH="1">
            <a:off x="2051720" y="3501008"/>
            <a:ext cx="1656184" cy="1656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139952" y="3284984"/>
            <a:ext cx="1926890" cy="3303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 descr="http://fc05.deviantart.net/fs71/f/2010/033/0/b/rainbow_textbox_by_sexy_colours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-1108248" y="413048"/>
            <a:ext cx="11379200" cy="2133600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971600" y="836712"/>
            <a:ext cx="70104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Jan: </a:t>
            </a:r>
            <a:r>
              <a:rPr lang="en-US" sz="3200" dirty="0" err="1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Ummm</a:t>
            </a:r>
            <a:r>
              <a:rPr lang="en-US" sz="3200" dirty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…dank u, </a:t>
            </a:r>
            <a:r>
              <a:rPr lang="en-US" sz="3200" dirty="0" err="1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persoon</a:t>
            </a:r>
            <a:r>
              <a:rPr lang="en-US" sz="3200" dirty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 die net </a:t>
            </a:r>
            <a:r>
              <a:rPr lang="en-US" sz="3200" dirty="0" err="1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zei</a:t>
            </a:r>
            <a:r>
              <a:rPr lang="en-US" sz="3200" dirty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 </a:t>
            </a:r>
            <a:r>
              <a:rPr lang="en-US" sz="3200" dirty="0" err="1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dat</a:t>
            </a:r>
            <a:r>
              <a:rPr lang="en-US" sz="3200" dirty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 die me </a:t>
            </a:r>
            <a:r>
              <a:rPr lang="en-US" sz="3200" dirty="0" err="1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alleen</a:t>
            </a:r>
            <a:r>
              <a:rPr lang="en-US" sz="3200" dirty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 </a:t>
            </a:r>
            <a:r>
              <a:rPr lang="en-US" sz="3200" dirty="0" err="1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ging</a:t>
            </a:r>
            <a:r>
              <a:rPr lang="en-US" sz="3200" dirty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 </a:t>
            </a:r>
            <a:r>
              <a:rPr lang="en-US" sz="3200" dirty="0" err="1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laten</a:t>
            </a:r>
            <a:r>
              <a:rPr lang="en-US" sz="3200" dirty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.</a:t>
            </a:r>
          </a:p>
        </p:txBody>
      </p:sp>
      <p:sp>
        <p:nvSpPr>
          <p:cNvPr id="9" name="Rectangle 8">
            <a:hlinkClick r:id="" action="ppaction://hlinkshowjump?jump=nextslide"/>
          </p:cNvPr>
          <p:cNvSpPr/>
          <p:nvPr/>
        </p:nvSpPr>
        <p:spPr>
          <a:xfrm>
            <a:off x="7164288" y="188640"/>
            <a:ext cx="1728192" cy="6480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800" dirty="0"/>
              <a:t>Volgende</a:t>
            </a:r>
          </a:p>
        </p:txBody>
      </p:sp>
    </p:spTree>
  </p:cSld>
  <p:clrMapOvr>
    <a:masterClrMapping/>
  </p:clrMapOvr>
  <p:transition advClick="0"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"/>
            <a:ext cx="9144000" cy="70640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00FF00"/>
              </a:clrFrom>
              <a:clrTo>
                <a:srgbClr val="00FF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flipH="1">
            <a:off x="2051720" y="3501008"/>
            <a:ext cx="1656184" cy="1656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139952" y="3284984"/>
            <a:ext cx="1926890" cy="3303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 descr="http://fc05.deviantart.net/fs71/f/2010/033/0/b/rainbow_textbox_by_sexy_colours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-1108248" y="413048"/>
            <a:ext cx="11379200" cy="2133600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971600" y="836712"/>
            <a:ext cx="70104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Jan: </a:t>
            </a:r>
            <a:r>
              <a:rPr lang="en-US" sz="3200" dirty="0" err="1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Ik</a:t>
            </a:r>
            <a:r>
              <a:rPr lang="en-US" sz="3200" dirty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 </a:t>
            </a:r>
            <a:r>
              <a:rPr lang="en-US" sz="3200" dirty="0" err="1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denk</a:t>
            </a:r>
            <a:r>
              <a:rPr lang="en-US" sz="3200" dirty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 </a:t>
            </a:r>
            <a:r>
              <a:rPr lang="en-US" sz="3200" dirty="0" err="1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dat</a:t>
            </a:r>
            <a:r>
              <a:rPr lang="en-US" sz="3200" dirty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 </a:t>
            </a:r>
            <a:r>
              <a:rPr lang="en-US" sz="3200" dirty="0" err="1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ik</a:t>
            </a:r>
            <a:r>
              <a:rPr lang="en-US" sz="3200" dirty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 </a:t>
            </a:r>
            <a:r>
              <a:rPr lang="en-US" sz="3200" dirty="0" err="1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weet</a:t>
            </a:r>
            <a:r>
              <a:rPr lang="en-US" sz="3200" dirty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 </a:t>
            </a:r>
            <a:r>
              <a:rPr lang="en-US" sz="3200" dirty="0" err="1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wat</a:t>
            </a:r>
            <a:r>
              <a:rPr lang="en-US" sz="3200" dirty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 u </a:t>
            </a:r>
            <a:r>
              <a:rPr lang="en-US" sz="3200" dirty="0" err="1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heeft</a:t>
            </a:r>
            <a:r>
              <a:rPr lang="en-US" sz="3200" dirty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.</a:t>
            </a:r>
          </a:p>
        </p:txBody>
      </p:sp>
      <p:pic>
        <p:nvPicPr>
          <p:cNvPr id="10" name="Picture 9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00FF00"/>
              </a:clrFrom>
              <a:clrTo>
                <a:srgbClr val="00FF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979712" y="3501008"/>
            <a:ext cx="1656184" cy="1656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8">
            <a:hlinkClick r:id="" action="ppaction://hlinkshowjump?jump=nextslide"/>
          </p:cNvPr>
          <p:cNvSpPr/>
          <p:nvPr/>
        </p:nvSpPr>
        <p:spPr>
          <a:xfrm>
            <a:off x="7164288" y="188640"/>
            <a:ext cx="1728192" cy="6480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800" dirty="0"/>
              <a:t>Volgende</a:t>
            </a:r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xit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1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1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"/>
                            </p:stCondLst>
                            <p:childTnLst>
                              <p:par>
                                <p:cTn id="10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"/>
            <a:ext cx="9144000" cy="70640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139952" y="3284984"/>
            <a:ext cx="1926890" cy="3303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 descr="http://fc05.deviantart.net/fs71/f/2010/033/0/b/rainbow_textbox_by_sexy_colours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-1108248" y="413048"/>
            <a:ext cx="11379200" cy="2133600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971600" y="836712"/>
            <a:ext cx="7010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Dirk: </a:t>
            </a:r>
            <a:r>
              <a:rPr lang="en-US" sz="3200" dirty="0" err="1"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Wat</a:t>
            </a:r>
            <a:r>
              <a:rPr lang="en-US" sz="3200" dirty="0"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 is het </a:t>
            </a:r>
            <a:r>
              <a:rPr lang="en-US" sz="3200" dirty="0" err="1"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dokter</a:t>
            </a:r>
            <a:r>
              <a:rPr lang="en-US" sz="3200" dirty="0"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?</a:t>
            </a:r>
          </a:p>
        </p:txBody>
      </p:sp>
      <p:pic>
        <p:nvPicPr>
          <p:cNvPr id="12" name="Picture 11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00FF00"/>
              </a:clrFrom>
              <a:clrTo>
                <a:srgbClr val="00FF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979712" y="3501008"/>
            <a:ext cx="1656184" cy="1656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8">
            <a:hlinkClick r:id="" action="ppaction://hlinkshowjump?jump=nextslide"/>
          </p:cNvPr>
          <p:cNvSpPr/>
          <p:nvPr/>
        </p:nvSpPr>
        <p:spPr>
          <a:xfrm>
            <a:off x="7164288" y="188640"/>
            <a:ext cx="1728192" cy="6480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800" dirty="0"/>
              <a:t>Volgende</a:t>
            </a:r>
          </a:p>
        </p:txBody>
      </p:sp>
    </p:spTree>
  </p:cSld>
  <p:clrMapOvr>
    <a:masterClrMapping/>
  </p:clrMapOvr>
  <p:transition advClick="0"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"/>
            <a:ext cx="9144000" cy="70640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139952" y="3284984"/>
            <a:ext cx="1926890" cy="3303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11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00FF00"/>
              </a:clrFrom>
              <a:clrTo>
                <a:srgbClr val="00FF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979712" y="3501008"/>
            <a:ext cx="1656184" cy="1656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8">
            <a:hlinkClick r:id="" action="ppaction://hlinkshowjump?jump=nextslide"/>
          </p:cNvPr>
          <p:cNvSpPr/>
          <p:nvPr/>
        </p:nvSpPr>
        <p:spPr>
          <a:xfrm>
            <a:off x="7164288" y="188640"/>
            <a:ext cx="1728192" cy="6480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800" dirty="0"/>
              <a:t>Volgende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043608" y="2420888"/>
            <a:ext cx="6120680" cy="100811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3600" dirty="0"/>
              <a:t>Secundaire Longpest</a:t>
            </a:r>
          </a:p>
        </p:txBody>
      </p:sp>
      <p:sp>
        <p:nvSpPr>
          <p:cNvPr id="15" name="Rectangle 14"/>
          <p:cNvSpPr/>
          <p:nvPr/>
        </p:nvSpPr>
        <p:spPr>
          <a:xfrm>
            <a:off x="971600" y="836712"/>
            <a:ext cx="6192688" cy="100811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3600" dirty="0"/>
              <a:t>Primaire Longpest</a:t>
            </a:r>
          </a:p>
        </p:txBody>
      </p:sp>
      <p:pic>
        <p:nvPicPr>
          <p:cNvPr id="16" name="Picture 4" descr="Gerelateerde afbeeldin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23528" y="2276872"/>
            <a:ext cx="1285875" cy="1466851"/>
          </a:xfrm>
          <a:prstGeom prst="rect">
            <a:avLst/>
          </a:prstGeom>
          <a:noFill/>
        </p:spPr>
      </p:pic>
      <p:sp>
        <p:nvSpPr>
          <p:cNvPr id="17" name="Rectangle 16"/>
          <p:cNvSpPr/>
          <p:nvPr/>
        </p:nvSpPr>
        <p:spPr>
          <a:xfrm>
            <a:off x="899592" y="3789040"/>
            <a:ext cx="6264696" cy="100811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3600" dirty="0"/>
              <a:t>Builenpest</a:t>
            </a:r>
          </a:p>
        </p:txBody>
      </p:sp>
      <p:pic>
        <p:nvPicPr>
          <p:cNvPr id="18" name="Picture 6" descr="Gerelateerde afbeeldin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23528" y="3645024"/>
            <a:ext cx="1362075" cy="1552576"/>
          </a:xfrm>
          <a:prstGeom prst="rect">
            <a:avLst/>
          </a:prstGeom>
          <a:noFill/>
        </p:spPr>
      </p:pic>
      <p:pic>
        <p:nvPicPr>
          <p:cNvPr id="19" name="Picture 2" descr="Afbeeldingsresultaat voor nintendo a button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323528" y="692696"/>
            <a:ext cx="1381125" cy="1390651"/>
          </a:xfrm>
          <a:prstGeom prst="rect">
            <a:avLst/>
          </a:prstGeom>
          <a:noFill/>
        </p:spPr>
      </p:pic>
      <p:sp>
        <p:nvSpPr>
          <p:cNvPr id="20" name="Rectangle 19"/>
          <p:cNvSpPr/>
          <p:nvPr/>
        </p:nvSpPr>
        <p:spPr>
          <a:xfrm>
            <a:off x="899592" y="5445224"/>
            <a:ext cx="6264696" cy="100811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3600" dirty="0"/>
              <a:t>Kunt u even herhalen?</a:t>
            </a:r>
          </a:p>
        </p:txBody>
      </p:sp>
      <p:pic>
        <p:nvPicPr>
          <p:cNvPr id="21" name="Picture 2" descr="Afbeeldingsresultaat voor nintendo button pn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/>
          <a:srcRect t="23625" r="64720" b="29126"/>
          <a:stretch>
            <a:fillRect/>
          </a:stretch>
        </p:blipFill>
        <p:spPr bwMode="auto">
          <a:xfrm>
            <a:off x="395536" y="5157192"/>
            <a:ext cx="1176131" cy="1512168"/>
          </a:xfrm>
          <a:prstGeom prst="rect">
            <a:avLst/>
          </a:prstGeom>
          <a:noFill/>
        </p:spPr>
      </p:pic>
      <p:sp>
        <p:nvSpPr>
          <p:cNvPr id="22" name="Rectangle 21"/>
          <p:cNvSpPr/>
          <p:nvPr/>
        </p:nvSpPr>
        <p:spPr>
          <a:xfrm>
            <a:off x="2411760" y="188640"/>
            <a:ext cx="2952328" cy="50405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sz="3600" dirty="0"/>
              <a:t>Wat heeft hij?</a:t>
            </a:r>
          </a:p>
        </p:txBody>
      </p:sp>
    </p:spTree>
  </p:cSld>
  <p:clrMapOvr>
    <a:masterClrMapping/>
  </p:clrMapOvr>
  <p:transition advClick="0"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"/>
            <a:ext cx="9144000" cy="70640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139952" y="3284984"/>
            <a:ext cx="1926890" cy="3303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 descr="http://fc05.deviantart.net/fs71/f/2010/033/0/b/rainbow_textbox_by_sexy_colours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-1108248" y="413048"/>
            <a:ext cx="11379200" cy="2133600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971600" y="836712"/>
            <a:ext cx="7010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Dirk: </a:t>
            </a:r>
            <a:r>
              <a:rPr lang="en-US" sz="3200" dirty="0" err="1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Wel</a:t>
            </a:r>
            <a:r>
              <a:rPr lang="en-US" sz="3200" dirty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 u </a:t>
            </a:r>
            <a:r>
              <a:rPr lang="en-US" sz="3200" dirty="0" err="1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heeft</a:t>
            </a:r>
            <a:r>
              <a:rPr lang="en-US" sz="3200" dirty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-</a:t>
            </a:r>
          </a:p>
        </p:txBody>
      </p:sp>
      <p:pic>
        <p:nvPicPr>
          <p:cNvPr id="12" name="Picture 11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00FF00"/>
              </a:clrFrom>
              <a:clrTo>
                <a:srgbClr val="00FF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979712" y="3501008"/>
            <a:ext cx="1656184" cy="1656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8">
            <a:hlinkClick r:id="" action="ppaction://hlinkshowjump?jump=nextslide"/>
          </p:cNvPr>
          <p:cNvSpPr/>
          <p:nvPr/>
        </p:nvSpPr>
        <p:spPr>
          <a:xfrm>
            <a:off x="7164288" y="188640"/>
            <a:ext cx="1728192" cy="6480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800" dirty="0"/>
              <a:t>Volgende</a:t>
            </a:r>
          </a:p>
        </p:txBody>
      </p:sp>
    </p:spTree>
  </p:cSld>
  <p:clrMapOvr>
    <a:masterClrMapping/>
  </p:clrMapOvr>
  <p:transition advClick="0"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6" name="Picture 2" descr="Gerelateerde afbeelding"/>
          <p:cNvPicPr>
            <a:picLocks noChangeAspect="1" noChangeArrowheads="1" noCrop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3"/>
          </a:xfrm>
          <a:prstGeom prst="rect">
            <a:avLst/>
          </a:prstGeom>
          <a:noFill/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796136" y="3501008"/>
            <a:ext cx="504056" cy="1109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rot="13619469">
            <a:off x="5580112" y="3356992"/>
            <a:ext cx="792088" cy="13578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>
            <a:hlinkClick r:id="" action="ppaction://hlinkshowjump?jump=nextslide"/>
          </p:cNvPr>
          <p:cNvSpPr/>
          <p:nvPr/>
        </p:nvSpPr>
        <p:spPr>
          <a:xfrm>
            <a:off x="7164288" y="188640"/>
            <a:ext cx="1728192" cy="6480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800" dirty="0"/>
              <a:t>Volgende</a:t>
            </a:r>
          </a:p>
        </p:txBody>
      </p:sp>
    </p:spTree>
  </p:cSld>
  <p:clrMapOvr>
    <a:masterClrMapping/>
  </p:clrMapOvr>
  <p:transition advClick="0" advTm="6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300000" y="30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3600000">
                                      <p:cBhvr>
                                        <p:cTn id="13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4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1.48148E-6 C -0.04653 -0.0412 -0.10208 -0.03403 -0.15712 -0.0382 C -0.20955 -0.04213 -0.26181 -0.04445 -0.31424 -0.04769 C -0.38333 -0.04445 -0.45243 -0.04375 -0.52135 -0.0382 C -0.56997 -0.03426 -0.53385 -0.03264 -0.56424 -0.00949 C -0.5849 0.00625 -0.60608 0.01157 -0.62865 0.01898 C -0.69861 0.06551 -0.61094 0.00856 -0.69288 0.05718 C -0.70243 0.06296 -0.71146 0.0713 -0.72135 0.07616 C -0.76563 0.09815 -0.81424 0.10486 -0.85712 0.13333 C -0.88108 0.1493 -0.8901 0.17037 -0.91424 0.19051 C -0.92066 0.19583 -0.92865 0.19676 -0.93576 0.2 C -0.94045 0.20949 -0.9434 0.22106 -0.95 0.22847 C -0.95816 0.2375 -0.96944 0.24028 -0.97865 0.24768 C -0.9816 0.25 -0.98333 0.25393 -0.98576 0.25718 " pathEditMode="relative" ptsTypes="fffffffffffffA">
                                      <p:cBhvr>
                                        <p:cTn id="15" dur="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6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2000" fill="hold"/>
                                        <p:tgtEl>
                                          <p:spTgt spid="6"/>
                                        </p:tgtEl>
                                      </p:cBhvr>
                                      <p:by x="300000" y="300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24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-1.84089E-6 C -0.00642 -0.01757 -0.00886 -0.03769 -0.01597 -0.05504 C -0.02986 -0.08903 -0.04931 -0.11864 -0.06667 -0.14916 C -0.0842 -0.17992 -0.11372 -0.19958 -0.13733 -0.22039 C -0.15556 -0.23658 -0.17014 -0.25763 -0.18802 -0.27359 C -0.21129 -0.29417 -0.23559 -0.31383 -0.2599 -0.3321 C -0.26441 -0.33557 -0.26997 -0.33626 -0.27465 -0.33927 C -0.27899 -0.34204 -0.28247 -0.34667 -0.28663 -0.3499 C -0.28958 -0.35222 -0.29288 -0.35337 -0.29601 -0.35522 C -0.30417 -0.36979 -0.29497 -0.35522 -0.30799 -0.36956 C -0.32431 -0.38783 -0.33958 -0.40448 -0.35729 -0.41928 C -0.36649 -0.42715 -0.37396 -0.43871 -0.38403 -0.44403 C -0.41684 -0.46253 -0.44601 -0.48034 -0.48004 -0.49583 C -0.50747 -0.50809 -0.5382 -0.50948 -0.56667 -0.51156 C -0.57552 -0.51364 -0.58455 -0.51387 -0.59323 -0.51688 C -0.60469 -0.52081 -0.62934 -0.54301 -0.63872 -0.54879 C -0.67604 -0.57308 -0.71615 -0.58626 -0.75729 -0.59158 C -0.83958 -0.59088 -0.9217 -0.59135 -1.00399 -0.58973 C -1.02778 -0.58927 -1.02257 -0.59112 -1.02257 -0.56498 " pathEditMode="relative" ptsTypes="ffffffffffffffffffA">
                                      <p:cBhvr>
                                        <p:cTn id="2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16600" dirty="0"/>
              <a:t>GAME OVER</a:t>
            </a:r>
          </a:p>
        </p:txBody>
      </p:sp>
      <p:sp>
        <p:nvSpPr>
          <p:cNvPr id="3" name="Rectangle 2">
            <a:hlinkClick r:id="rId2" action="ppaction://hlinksldjump"/>
          </p:cNvPr>
          <p:cNvSpPr/>
          <p:nvPr/>
        </p:nvSpPr>
        <p:spPr>
          <a:xfrm>
            <a:off x="1979712" y="0"/>
            <a:ext cx="4824536" cy="93610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800" dirty="0"/>
              <a:t>Druk hier om nog een keer te proberen</a:t>
            </a:r>
          </a:p>
        </p:txBody>
      </p:sp>
    </p:spTree>
  </p:cSld>
  <p:clrMapOvr>
    <a:masterClrMapping/>
  </p:clrMapOvr>
  <p:transition advClick="0"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"/>
            <a:ext cx="9144000" cy="70640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139952" y="3284984"/>
            <a:ext cx="1926890" cy="3303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 descr="http://fc05.deviantart.net/fs71/f/2010/033/0/b/rainbow_textbox_by_sexy_colours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-1108248" y="413048"/>
            <a:ext cx="11379200" cy="2133600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971600" y="836712"/>
            <a:ext cx="7010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Dirk: </a:t>
            </a:r>
            <a:r>
              <a:rPr lang="en-US" sz="3200" dirty="0" err="1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Wel</a:t>
            </a:r>
            <a:r>
              <a:rPr lang="en-US" sz="3200" dirty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 u </a:t>
            </a:r>
            <a:r>
              <a:rPr lang="en-US" sz="3200" dirty="0" err="1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heeft</a:t>
            </a:r>
            <a:r>
              <a:rPr lang="en-US" sz="3200" dirty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itchFamily="66" charset="0"/>
                <a:ea typeface="MS UI Gothic" pitchFamily="34" charset="-128"/>
                <a:cs typeface="Courier New" pitchFamily="49" charset="0"/>
              </a:rPr>
              <a:t>-</a:t>
            </a:r>
          </a:p>
        </p:txBody>
      </p:sp>
      <p:pic>
        <p:nvPicPr>
          <p:cNvPr id="12" name="Picture 11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00FF00"/>
              </a:clrFrom>
              <a:clrTo>
                <a:srgbClr val="00FF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979712" y="3501008"/>
            <a:ext cx="1656184" cy="1656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8">
            <a:hlinkClick r:id="" action="ppaction://hlinkshowjump?jump=nextslide"/>
          </p:cNvPr>
          <p:cNvSpPr/>
          <p:nvPr/>
        </p:nvSpPr>
        <p:spPr>
          <a:xfrm>
            <a:off x="7164288" y="188640"/>
            <a:ext cx="1728192" cy="6480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800" dirty="0"/>
              <a:t>Volgende</a:t>
            </a:r>
          </a:p>
        </p:txBody>
      </p:sp>
    </p:spTree>
  </p:cSld>
  <p:clrMapOvr>
    <a:masterClrMapping/>
  </p:clrMapOvr>
  <p:transition advClick="0"/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6" name="Picture 2" descr="Gerelateerde afbeelding"/>
          <p:cNvPicPr>
            <a:picLocks noChangeAspect="1" noChangeArrowheads="1" noCrop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3"/>
          </a:xfrm>
          <a:prstGeom prst="rect">
            <a:avLst/>
          </a:prstGeom>
          <a:noFill/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796136" y="3501008"/>
            <a:ext cx="504056" cy="1109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rot="13619469">
            <a:off x="5580112" y="3356992"/>
            <a:ext cx="792088" cy="13578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>
            <a:hlinkClick r:id="" action="ppaction://hlinkshowjump?jump=nextslide"/>
          </p:cNvPr>
          <p:cNvSpPr/>
          <p:nvPr/>
        </p:nvSpPr>
        <p:spPr>
          <a:xfrm>
            <a:off x="7164288" y="188640"/>
            <a:ext cx="1728192" cy="6480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800" dirty="0"/>
              <a:t>Volgende</a:t>
            </a:r>
          </a:p>
        </p:txBody>
      </p:sp>
    </p:spTree>
  </p:cSld>
  <p:clrMapOvr>
    <a:masterClrMapping/>
  </p:clrMapOvr>
  <p:transition advClick="0" advTm="6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300000" y="30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3600000">
                                      <p:cBhvr>
                                        <p:cTn id="13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4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1.48148E-6 C -0.04653 -0.0412 -0.10208 -0.03403 -0.15712 -0.0382 C -0.20955 -0.04213 -0.26181 -0.04445 -0.31424 -0.04769 C -0.38333 -0.04445 -0.45243 -0.04375 -0.52135 -0.0382 C -0.56997 -0.03426 -0.53385 -0.03264 -0.56424 -0.00949 C -0.5849 0.00625 -0.60608 0.01157 -0.62865 0.01898 C -0.69861 0.06551 -0.61094 0.00856 -0.69288 0.05718 C -0.70243 0.06296 -0.71146 0.0713 -0.72135 0.07616 C -0.76563 0.09815 -0.81424 0.10486 -0.85712 0.13333 C -0.88108 0.1493 -0.8901 0.17037 -0.91424 0.19051 C -0.92066 0.19583 -0.92865 0.19676 -0.93576 0.2 C -0.94045 0.20949 -0.9434 0.22106 -0.95 0.22847 C -0.95816 0.2375 -0.96944 0.24028 -0.97865 0.24768 C -0.9816 0.25 -0.98333 0.25393 -0.98576 0.25718 " pathEditMode="relative" ptsTypes="fffffffffffffA">
                                      <p:cBhvr>
                                        <p:cTn id="15" dur="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6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2000" fill="hold"/>
                                        <p:tgtEl>
                                          <p:spTgt spid="6"/>
                                        </p:tgtEl>
                                      </p:cBhvr>
                                      <p:by x="300000" y="300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24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-1.84089E-6 C -0.00642 -0.01757 -0.00886 -0.03769 -0.01597 -0.05504 C -0.02986 -0.08903 -0.04931 -0.11864 -0.06667 -0.14916 C -0.0842 -0.17992 -0.11372 -0.19958 -0.13733 -0.22039 C -0.15556 -0.23658 -0.17014 -0.25763 -0.18802 -0.27359 C -0.21129 -0.29417 -0.23559 -0.31383 -0.2599 -0.3321 C -0.26441 -0.33557 -0.26997 -0.33626 -0.27465 -0.33927 C -0.27899 -0.34204 -0.28247 -0.34667 -0.28663 -0.3499 C -0.28958 -0.35222 -0.29288 -0.35337 -0.29601 -0.35522 C -0.30417 -0.36979 -0.29497 -0.35522 -0.30799 -0.36956 C -0.32431 -0.38783 -0.33958 -0.40448 -0.35729 -0.41928 C -0.36649 -0.42715 -0.37396 -0.43871 -0.38403 -0.44403 C -0.41684 -0.46253 -0.44601 -0.48034 -0.48004 -0.49583 C -0.50747 -0.50809 -0.5382 -0.50948 -0.56667 -0.51156 C -0.57552 -0.51364 -0.58455 -0.51387 -0.59323 -0.51688 C -0.60469 -0.52081 -0.62934 -0.54301 -0.63872 -0.54879 C -0.67604 -0.57308 -0.71615 -0.58626 -0.75729 -0.59158 C -0.83958 -0.59088 -0.9217 -0.59135 -1.00399 -0.58973 C -1.02778 -0.58927 -1.02257 -0.59112 -1.02257 -0.56498 " pathEditMode="relative" ptsTypes="ffffffffffffffffffA">
                                      <p:cBhvr>
                                        <p:cTn id="2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1269</TotalTime>
  <Words>2575</Words>
  <Application>Microsoft Office PowerPoint</Application>
  <PresentationFormat>On-screen Show (4:3)</PresentationFormat>
  <Paragraphs>792</Paragraphs>
  <Slides>288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288</vt:i4>
      </vt:variant>
    </vt:vector>
  </HeadingPairs>
  <TitlesOfParts>
    <vt:vector size="289" baseType="lpstr">
      <vt:lpstr>Office Theme</vt:lpstr>
      <vt:lpstr>De pest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De  Pest  ‘Dokter’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  <vt:lpstr>Slide 75</vt:lpstr>
      <vt:lpstr>Slide 76</vt:lpstr>
      <vt:lpstr>Slide 77</vt:lpstr>
      <vt:lpstr>Slide 78</vt:lpstr>
      <vt:lpstr>Slide 79</vt:lpstr>
      <vt:lpstr>Slide 80</vt:lpstr>
      <vt:lpstr>Slide 81</vt:lpstr>
      <vt:lpstr>Slide 82</vt:lpstr>
      <vt:lpstr>Slide 83</vt:lpstr>
      <vt:lpstr>Slide 84</vt:lpstr>
      <vt:lpstr>Slide 85</vt:lpstr>
      <vt:lpstr>Slide 86</vt:lpstr>
      <vt:lpstr>Slide 87</vt:lpstr>
      <vt:lpstr>Slide 88</vt:lpstr>
      <vt:lpstr>Slide 89</vt:lpstr>
      <vt:lpstr>Slide 90</vt:lpstr>
      <vt:lpstr>Slide 91</vt:lpstr>
      <vt:lpstr>Slide 92</vt:lpstr>
      <vt:lpstr>Slide 93</vt:lpstr>
      <vt:lpstr>Slide 94</vt:lpstr>
      <vt:lpstr>Slide 95</vt:lpstr>
      <vt:lpstr>Slide 96</vt:lpstr>
      <vt:lpstr>Slide 97</vt:lpstr>
      <vt:lpstr>Slide 98</vt:lpstr>
      <vt:lpstr>Slide 99</vt:lpstr>
      <vt:lpstr>Slide 100</vt:lpstr>
      <vt:lpstr>Slide 101</vt:lpstr>
      <vt:lpstr>Slide 102</vt:lpstr>
      <vt:lpstr>Slide 103</vt:lpstr>
      <vt:lpstr>Slide 104</vt:lpstr>
      <vt:lpstr>Slide 105</vt:lpstr>
      <vt:lpstr>Slide 106</vt:lpstr>
      <vt:lpstr>Slide 107</vt:lpstr>
      <vt:lpstr>Slide 108</vt:lpstr>
      <vt:lpstr>Slide 109</vt:lpstr>
      <vt:lpstr>Slide 110</vt:lpstr>
      <vt:lpstr>Slide 111</vt:lpstr>
      <vt:lpstr>Slide 112</vt:lpstr>
      <vt:lpstr>Slide 113</vt:lpstr>
      <vt:lpstr>Slide 114</vt:lpstr>
      <vt:lpstr>Slide 115</vt:lpstr>
      <vt:lpstr>Slide 116</vt:lpstr>
      <vt:lpstr>Slide 117</vt:lpstr>
      <vt:lpstr>Slide 118</vt:lpstr>
      <vt:lpstr>Slide 119</vt:lpstr>
      <vt:lpstr>Slide 120</vt:lpstr>
      <vt:lpstr>Slide 121</vt:lpstr>
      <vt:lpstr>Slide 122</vt:lpstr>
      <vt:lpstr>Slide 123</vt:lpstr>
      <vt:lpstr>Slide 124</vt:lpstr>
      <vt:lpstr>Slide 125</vt:lpstr>
      <vt:lpstr>Slide 126</vt:lpstr>
      <vt:lpstr>Slide 127</vt:lpstr>
      <vt:lpstr>Slide 128</vt:lpstr>
      <vt:lpstr>Slide 129</vt:lpstr>
      <vt:lpstr>Slide 130</vt:lpstr>
      <vt:lpstr>Slide 131</vt:lpstr>
      <vt:lpstr>Slide 132</vt:lpstr>
      <vt:lpstr>Slide 133</vt:lpstr>
      <vt:lpstr>Slide 134</vt:lpstr>
      <vt:lpstr>Slide 135</vt:lpstr>
      <vt:lpstr>Slide 136</vt:lpstr>
      <vt:lpstr>Slide 137</vt:lpstr>
      <vt:lpstr>Slide 138</vt:lpstr>
      <vt:lpstr>Slide 139</vt:lpstr>
      <vt:lpstr>Slide 140</vt:lpstr>
      <vt:lpstr>Slide 141</vt:lpstr>
      <vt:lpstr>Slide 142</vt:lpstr>
      <vt:lpstr>Slide 143</vt:lpstr>
      <vt:lpstr>Slide 144</vt:lpstr>
      <vt:lpstr>Slide 145</vt:lpstr>
      <vt:lpstr>Slide 146</vt:lpstr>
      <vt:lpstr>Slide 147</vt:lpstr>
      <vt:lpstr>Slide 148</vt:lpstr>
      <vt:lpstr>Slide 149</vt:lpstr>
      <vt:lpstr>Slide 150</vt:lpstr>
      <vt:lpstr>Slide 151</vt:lpstr>
      <vt:lpstr>Slide 152</vt:lpstr>
      <vt:lpstr>Slide 153</vt:lpstr>
      <vt:lpstr>Slide 154</vt:lpstr>
      <vt:lpstr>Slide 155</vt:lpstr>
      <vt:lpstr>Slide 156</vt:lpstr>
      <vt:lpstr>Slide 157</vt:lpstr>
      <vt:lpstr>Slide 158</vt:lpstr>
      <vt:lpstr>Slide 159</vt:lpstr>
      <vt:lpstr>Slide 160</vt:lpstr>
      <vt:lpstr>Slide 161</vt:lpstr>
      <vt:lpstr>Slide 162</vt:lpstr>
      <vt:lpstr>Slide 163</vt:lpstr>
      <vt:lpstr>Slide 164</vt:lpstr>
      <vt:lpstr>Slide 165</vt:lpstr>
      <vt:lpstr>Slide 166</vt:lpstr>
      <vt:lpstr>Slide 167</vt:lpstr>
      <vt:lpstr>Slide 168</vt:lpstr>
      <vt:lpstr>Slide 169</vt:lpstr>
      <vt:lpstr>Slide 170</vt:lpstr>
      <vt:lpstr>Slide 171</vt:lpstr>
      <vt:lpstr>Slide 172</vt:lpstr>
      <vt:lpstr>Slide 173</vt:lpstr>
      <vt:lpstr>Slide 174</vt:lpstr>
      <vt:lpstr>Slide 175</vt:lpstr>
      <vt:lpstr>Slide 176</vt:lpstr>
      <vt:lpstr>Slide 177</vt:lpstr>
      <vt:lpstr>Slide 178</vt:lpstr>
      <vt:lpstr>Slide 179</vt:lpstr>
      <vt:lpstr>Slide 180</vt:lpstr>
      <vt:lpstr>Slide 181</vt:lpstr>
      <vt:lpstr>Slide 182</vt:lpstr>
      <vt:lpstr>Slide 183</vt:lpstr>
      <vt:lpstr>Slide 184</vt:lpstr>
      <vt:lpstr>Slide 185</vt:lpstr>
      <vt:lpstr>Slide 186</vt:lpstr>
      <vt:lpstr>Slide 187</vt:lpstr>
      <vt:lpstr>Slide 188</vt:lpstr>
      <vt:lpstr>Slide 189</vt:lpstr>
      <vt:lpstr>Slide 190</vt:lpstr>
      <vt:lpstr>Slide 191</vt:lpstr>
      <vt:lpstr>Slide 192</vt:lpstr>
      <vt:lpstr>Slide 193</vt:lpstr>
      <vt:lpstr>Slide 194</vt:lpstr>
      <vt:lpstr>Slide 195</vt:lpstr>
      <vt:lpstr>Slide 196</vt:lpstr>
      <vt:lpstr>Slide 197</vt:lpstr>
      <vt:lpstr>Slide 198</vt:lpstr>
      <vt:lpstr>Slide 199</vt:lpstr>
      <vt:lpstr>Steamed Hams</vt:lpstr>
      <vt:lpstr>Slide 201</vt:lpstr>
      <vt:lpstr>Slide 202</vt:lpstr>
      <vt:lpstr>Slide 203</vt:lpstr>
      <vt:lpstr>Slide 204</vt:lpstr>
      <vt:lpstr>Slide 205</vt:lpstr>
      <vt:lpstr>Slide 206</vt:lpstr>
      <vt:lpstr>Slide 207</vt:lpstr>
      <vt:lpstr>Slide 208</vt:lpstr>
      <vt:lpstr>Slide 209</vt:lpstr>
      <vt:lpstr>Slide 210</vt:lpstr>
      <vt:lpstr>Slide 211</vt:lpstr>
      <vt:lpstr>Slide 212</vt:lpstr>
      <vt:lpstr>Slide 213</vt:lpstr>
      <vt:lpstr>Slide 214</vt:lpstr>
      <vt:lpstr>Slide 215</vt:lpstr>
      <vt:lpstr>Slide 216</vt:lpstr>
      <vt:lpstr>Slide 217</vt:lpstr>
      <vt:lpstr>Slide 218</vt:lpstr>
      <vt:lpstr>Slide 219</vt:lpstr>
      <vt:lpstr>Slide 220</vt:lpstr>
      <vt:lpstr>Slide 221</vt:lpstr>
      <vt:lpstr>Slide 222</vt:lpstr>
      <vt:lpstr>Slide 223</vt:lpstr>
      <vt:lpstr>Slide 224</vt:lpstr>
      <vt:lpstr>Slide 225</vt:lpstr>
      <vt:lpstr>Slide 226</vt:lpstr>
      <vt:lpstr>Slide 227</vt:lpstr>
      <vt:lpstr>Slide 228</vt:lpstr>
      <vt:lpstr>Slide 229</vt:lpstr>
      <vt:lpstr>Slide 230</vt:lpstr>
      <vt:lpstr>Slide 231</vt:lpstr>
      <vt:lpstr>Slide 232</vt:lpstr>
      <vt:lpstr>Slide 233</vt:lpstr>
      <vt:lpstr>Steamed Hams</vt:lpstr>
      <vt:lpstr>Slide 235</vt:lpstr>
      <vt:lpstr>Slide 236</vt:lpstr>
      <vt:lpstr>Slide 237</vt:lpstr>
      <vt:lpstr>Slide 238</vt:lpstr>
      <vt:lpstr>Slide 239</vt:lpstr>
      <vt:lpstr>Slide 240</vt:lpstr>
      <vt:lpstr>Slide 241</vt:lpstr>
      <vt:lpstr>Slide 242</vt:lpstr>
      <vt:lpstr>Slide 243</vt:lpstr>
      <vt:lpstr>Slide 244</vt:lpstr>
      <vt:lpstr>Slide 245</vt:lpstr>
      <vt:lpstr>Slide 246</vt:lpstr>
      <vt:lpstr>Slide 247</vt:lpstr>
      <vt:lpstr>Slide 248</vt:lpstr>
      <vt:lpstr>Slide 249</vt:lpstr>
      <vt:lpstr>Slide 250</vt:lpstr>
      <vt:lpstr>Slide 251</vt:lpstr>
      <vt:lpstr>Slide 252</vt:lpstr>
      <vt:lpstr>Slide 253</vt:lpstr>
      <vt:lpstr>Slide 254</vt:lpstr>
      <vt:lpstr>Slide 255</vt:lpstr>
      <vt:lpstr>Slide 256</vt:lpstr>
      <vt:lpstr>Slide 257</vt:lpstr>
      <vt:lpstr>Slide 258</vt:lpstr>
      <vt:lpstr>Slide 259</vt:lpstr>
      <vt:lpstr>Slide 260</vt:lpstr>
      <vt:lpstr>Slide 261</vt:lpstr>
      <vt:lpstr>Slide 262</vt:lpstr>
      <vt:lpstr>Slide 263</vt:lpstr>
      <vt:lpstr>Slide 264</vt:lpstr>
      <vt:lpstr>Slide 265</vt:lpstr>
      <vt:lpstr>Slide 266</vt:lpstr>
      <vt:lpstr>Slide 267</vt:lpstr>
      <vt:lpstr>Slide 268</vt:lpstr>
      <vt:lpstr>Slide 269</vt:lpstr>
      <vt:lpstr>Slide 270</vt:lpstr>
      <vt:lpstr>Slide 271</vt:lpstr>
      <vt:lpstr>Slide 272</vt:lpstr>
      <vt:lpstr>Slide 273</vt:lpstr>
      <vt:lpstr>Slide 274</vt:lpstr>
      <vt:lpstr>Slide 275</vt:lpstr>
      <vt:lpstr>Slide 276</vt:lpstr>
      <vt:lpstr>Slide 277</vt:lpstr>
      <vt:lpstr>Slide 278</vt:lpstr>
      <vt:lpstr>Slide 279</vt:lpstr>
      <vt:lpstr>Slide 280</vt:lpstr>
      <vt:lpstr>Slide 281</vt:lpstr>
      <vt:lpstr>Slide 282</vt:lpstr>
      <vt:lpstr>Slide 283</vt:lpstr>
      <vt:lpstr>Slide 284</vt:lpstr>
      <vt:lpstr>Slide 285</vt:lpstr>
      <vt:lpstr>Slide 286</vt:lpstr>
      <vt:lpstr>Slide 287</vt:lpstr>
      <vt:lpstr>Slide 288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Zonne-energie</dc:title>
  <dc:creator>M113-08</dc:creator>
  <cp:lastModifiedBy>Andy Vandekerckhove Delgra</cp:lastModifiedBy>
  <cp:revision>304</cp:revision>
  <dcterms:created xsi:type="dcterms:W3CDTF">2016-05-10T08:09:22Z</dcterms:created>
  <dcterms:modified xsi:type="dcterms:W3CDTF">2022-04-24T11:39:58Z</dcterms:modified>
</cp:coreProperties>
</file>